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74" r:id="rId10"/>
    <p:sldId id="372" r:id="rId11"/>
    <p:sldId id="314" r:id="rId12"/>
    <p:sldId id="315" r:id="rId13"/>
    <p:sldId id="316" r:id="rId14"/>
    <p:sldId id="369" r:id="rId15"/>
  </p:sldIdLst>
  <p:sldSz cx="18288000" cy="10287000"/>
  <p:notesSz cx="6858000" cy="9144000"/>
  <p:embeddedFontLst>
    <p:embeddedFont>
      <p:font typeface="Open Sans Bold" panose="020B0604020202020204" charset="0"/>
      <p:regular r:id="rId16"/>
    </p:embeddedFont>
    <p:embeddedFont>
      <p:font typeface="Kollektif Bold" panose="020B0604020202020204" charset="0"/>
      <p:regular r:id="rId17"/>
    </p:embeddedFont>
    <p:embeddedFont>
      <p:font typeface="Poppins" panose="020B0604020202020204" charset="0"/>
      <p:regular r:id="rId18"/>
    </p:embeddedFont>
    <p:embeddedFont>
      <p:font typeface="Fredoka" panose="020B0604020202020204" charset="0"/>
      <p:regular r:id="rId19"/>
    </p:embeddedFont>
    <p:embeddedFont>
      <p:font typeface="Handyman" panose="020B0604020202020204"/>
      <p:regular r:id="rId20"/>
    </p:embeddedFont>
    <p:embeddedFont>
      <p:font typeface="Canva Sans" panose="020B0604020202020204" charset="0"/>
      <p:regular r:id="rId21"/>
    </p:embeddedFont>
    <p:embeddedFont>
      <p:font typeface="Arial Rounded MT Bold" panose="020F070403050403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3SdvzA8ns2KpaA6GXtAACA==" hashData="9gDD3RT0c0P6TUtj1h4RlN3nU434yN+strc7Q0b6Bcwhtsbjx4BRRIlBxOmOe6q8vwYT/9jfuJoDc6y3ySVw+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A121B"/>
    <a:srgbClr val="FDAA45"/>
    <a:srgbClr val="8BA8CF"/>
    <a:srgbClr val="4F6228"/>
    <a:srgbClr val="879542"/>
    <a:srgbClr val="FEA17A"/>
    <a:srgbClr val="94A264"/>
    <a:srgbClr val="76F397"/>
    <a:srgbClr val="682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56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6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5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1963400" y="8290143"/>
            <a:ext cx="5528836" cy="1236959"/>
            <a:chOff x="12019562" y="8173741"/>
            <a:chExt cx="5528836" cy="1236959"/>
          </a:xfrm>
        </p:grpSpPr>
        <p:sp>
          <p:nvSpPr>
            <p:cNvPr id="8" name="Freeform 10"/>
            <p:cNvSpPr/>
            <p:nvPr/>
          </p:nvSpPr>
          <p:spPr>
            <a:xfrm>
              <a:off x="12019562" y="8904255"/>
              <a:ext cx="563306" cy="396686"/>
            </a:xfrm>
            <a:custGeom>
              <a:avLst/>
              <a:gdLst/>
              <a:ahLst/>
              <a:cxnLst/>
              <a:rect l="l" t="t" r="r" b="b"/>
              <a:pathLst>
                <a:path w="477566" h="336307">
                  <a:moveTo>
                    <a:pt x="0" y="0"/>
                  </a:moveTo>
                  <a:lnTo>
                    <a:pt x="477566" y="0"/>
                  </a:lnTo>
                  <a:lnTo>
                    <a:pt x="477566" y="336307"/>
                  </a:lnTo>
                  <a:lnTo>
                    <a:pt x="0" y="33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8000"/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1"/>
            <p:cNvSpPr/>
            <p:nvPr/>
          </p:nvSpPr>
          <p:spPr>
            <a:xfrm>
              <a:off x="15700685" y="8844457"/>
              <a:ext cx="418050" cy="418050"/>
            </a:xfrm>
            <a:custGeom>
              <a:avLst/>
              <a:gdLst/>
              <a:ahLst/>
              <a:cxnLst/>
              <a:rect l="l" t="t" r="r" b="b"/>
              <a:pathLst>
                <a:path w="354419" h="354419">
                  <a:moveTo>
                    <a:pt x="0" y="0"/>
                  </a:moveTo>
                  <a:lnTo>
                    <a:pt x="354419" y="0"/>
                  </a:lnTo>
                  <a:lnTo>
                    <a:pt x="354419" y="354418"/>
                  </a:lnTo>
                  <a:lnTo>
                    <a:pt x="0" y="354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98000"/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2"/>
            <p:cNvSpPr txBox="1"/>
            <p:nvPr/>
          </p:nvSpPr>
          <p:spPr>
            <a:xfrm>
              <a:off x="12618037" y="8961534"/>
              <a:ext cx="3062726" cy="2821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82"/>
                </a:lnSpc>
              </a:pPr>
              <a:r>
                <a:rPr lang="en-US" sz="2000" b="1" dirty="0">
                  <a:solidFill>
                    <a:srgbClr val="000000">
                      <a:alpha val="97647"/>
                    </a:srgbClr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Homeschooling with Hira</a:t>
              </a:r>
            </a:p>
          </p:txBody>
        </p:sp>
        <p:grpSp>
          <p:nvGrpSpPr>
            <p:cNvPr id="11" name="Group 13"/>
            <p:cNvGrpSpPr>
              <a:grpSpLocks noChangeAspect="1"/>
            </p:cNvGrpSpPr>
            <p:nvPr/>
          </p:nvGrpSpPr>
          <p:grpSpPr>
            <a:xfrm>
              <a:off x="16311297" y="8173741"/>
              <a:ext cx="1237101" cy="1236959"/>
              <a:chOff x="0" y="0"/>
              <a:chExt cx="6350013" cy="6349289"/>
            </a:xfrm>
          </p:grpSpPr>
          <p:sp>
            <p:nvSpPr>
              <p:cNvPr id="12" name="Freeform 1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blipFill>
                <a:blip r:embed="rId17"/>
                <a:stretch>
                  <a:fillRect t="-5" b="-5"/>
                </a:stretch>
              </a:blipFill>
            </p:spPr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643161"/>
            <a:ext cx="15087321" cy="2035180"/>
            <a:chOff x="1524000" y="3643161"/>
            <a:chExt cx="15087321" cy="2035180"/>
          </a:xfrm>
        </p:grpSpPr>
        <p:grpSp>
          <p:nvGrpSpPr>
            <p:cNvPr id="4" name="Group 4"/>
            <p:cNvGrpSpPr/>
            <p:nvPr/>
          </p:nvGrpSpPr>
          <p:grpSpPr>
            <a:xfrm>
              <a:off x="1524000" y="3643161"/>
              <a:ext cx="15087321" cy="2035180"/>
              <a:chOff x="0" y="0"/>
              <a:chExt cx="3404972" cy="4593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404972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3404972" h="459308">
                    <a:moveTo>
                      <a:pt x="26170" y="0"/>
                    </a:moveTo>
                    <a:lnTo>
                      <a:pt x="3378802" y="0"/>
                    </a:lnTo>
                    <a:cubicBezTo>
                      <a:pt x="3385742" y="0"/>
                      <a:pt x="3392399" y="2757"/>
                      <a:pt x="3397307" y="7665"/>
                    </a:cubicBezTo>
                    <a:cubicBezTo>
                      <a:pt x="3402214" y="12573"/>
                      <a:pt x="3404972" y="19229"/>
                      <a:pt x="3404972" y="26170"/>
                    </a:cubicBezTo>
                    <a:lnTo>
                      <a:pt x="3404972" y="433138"/>
                    </a:lnTo>
                    <a:cubicBezTo>
                      <a:pt x="3404972" y="447591"/>
                      <a:pt x="3393255" y="459308"/>
                      <a:pt x="3378802" y="459308"/>
                    </a:cubicBezTo>
                    <a:lnTo>
                      <a:pt x="26170" y="459308"/>
                    </a:lnTo>
                    <a:cubicBezTo>
                      <a:pt x="19229" y="459308"/>
                      <a:pt x="12573" y="456551"/>
                      <a:pt x="7665" y="451643"/>
                    </a:cubicBezTo>
                    <a:cubicBezTo>
                      <a:pt x="2757" y="446735"/>
                      <a:pt x="0" y="440079"/>
                      <a:pt x="0" y="433138"/>
                    </a:cubicBezTo>
                    <a:lnTo>
                      <a:pt x="0" y="26170"/>
                    </a:lnTo>
                    <a:cubicBezTo>
                      <a:pt x="0" y="19229"/>
                      <a:pt x="2757" y="12573"/>
                      <a:pt x="7665" y="7665"/>
                    </a:cubicBezTo>
                    <a:cubicBezTo>
                      <a:pt x="12573" y="2757"/>
                      <a:pt x="19229" y="0"/>
                      <a:pt x="261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404972" cy="497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04792" y="4359513"/>
              <a:ext cx="13935163" cy="1050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59"/>
                </a:lnSpc>
              </a:pPr>
              <a:r>
                <a:rPr lang="en-US" sz="10969" spc="-296" dirty="0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Expanded Sentences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2514600" y="464309"/>
            <a:ext cx="3024578" cy="2937622"/>
          </a:xfrm>
          <a:custGeom>
            <a:avLst/>
            <a:gdLst/>
            <a:ahLst/>
            <a:cxnLst/>
            <a:rect l="l" t="t" r="r" b="b"/>
            <a:pathLst>
              <a:path w="3024578" h="2937622">
                <a:moveTo>
                  <a:pt x="0" y="0"/>
                </a:moveTo>
                <a:lnTo>
                  <a:pt x="3024578" y="0"/>
                </a:lnTo>
                <a:lnTo>
                  <a:pt x="3024578" y="2937622"/>
                </a:lnTo>
                <a:lnTo>
                  <a:pt x="0" y="2937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2998" y="5434583"/>
            <a:ext cx="1924351" cy="3431236"/>
          </a:xfrm>
          <a:custGeom>
            <a:avLst/>
            <a:gdLst/>
            <a:ahLst/>
            <a:cxnLst/>
            <a:rect l="l" t="t" r="r" b="b"/>
            <a:pathLst>
              <a:path w="1924351" h="3431236">
                <a:moveTo>
                  <a:pt x="0" y="0"/>
                </a:moveTo>
                <a:lnTo>
                  <a:pt x="1924351" y="0"/>
                </a:lnTo>
                <a:lnTo>
                  <a:pt x="1924351" y="3431236"/>
                </a:lnTo>
                <a:lnTo>
                  <a:pt x="0" y="3431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27 0.03055 L 0.06727 0.03071 C 0.06822 0.02855 0.07144 0.02346 0.07213 0.01991 C 0.07248 0.0179 0.07257 0.01589 0.073 0.01373 C 0.07309 0.01281 0.07352 0.01204 0.07369 0.01111 C 0.0743 0.00895 0.07465 0.00648 0.07534 0.00417 C 0.0756 0.00324 0.07586 0.00231 0.07621 0.00154 C 0.07665 0.00062 0.07734 -0.00016 0.07786 -0.00108 C 0.07847 -0.00232 0.07908 -0.0034 0.07942 -0.00463 C 0.08012 -0.00633 0.07977 -0.00895 0.08116 -0.00988 C 0.08993 -0.01621 0.07656 -0.00648 0.08602 -0.01435 C 0.0954 -0.02207 0.0875 -0.01559 0.09349 -0.01867 C 0.09913 -0.02161 0.09236 -0.01945 0.09921 -0.0213 C 0.10503 -0.02546 0.10217 -0.02423 0.10746 -0.02577 C 0.10824 -0.02624 0.10894 -0.02701 0.1098 -0.02747 C 0.11415 -0.02948 0.11588 -0.02948 0.12048 -0.02994 C 0.12682 -0.02979 0.13316 -0.02979 0.13941 -0.02917 C 0.14027 -0.02917 0.14105 -0.02855 0.14192 -0.02824 C 0.1506 -0.02562 0.13836 -0.02979 0.15017 -0.02577 L 0.15251 -0.02485 C 0.15399 -0.02377 0.15729 -0.02161 0.15833 -0.02037 C 0.1638 -0.01466 0.1559 -0.02068 0.1625 -0.01605 C 0.16267 -0.01512 0.16267 -0.01404 0.16319 -0.01343 C 0.16388 -0.0125 0.16484 -0.01219 0.16571 -0.01158 C 0.16684 -0.0108 0.16788 -0.01003 0.16892 -0.00895 C 0.16979 -0.00818 0.17048 -0.0071 0.17144 -0.00633 C 0.173 -0.00509 0.175 -0.00432 0.17638 -0.00293 C 0.17821 -0.00093 0.17899 0.00031 0.18125 0.00154 C 0.18203 0.002 0.18298 0.002 0.18376 0.00231 C 0.18489 0.00293 0.18593 0.0037 0.18697 0.00417 C 0.18784 0.00447 0.18871 0.00463 0.18949 0.00494 C 0.19062 0.00555 0.19166 0.00617 0.19279 0.00679 C 0.19505 0.00771 0.19696 0.00802 0.1993 0.00864 C 0.20538 0.00833 0.21145 0.00879 0.21736 0.00771 C 0.21935 0.00725 0.2223 0.00417 0.2223 0.00432 C 0.22291 0.00324 0.22361 0.00247 0.22395 0.00154 C 0.22465 -0.00016 0.22395 -0.0034 0.2256 -0.00371 L 0.22968 -0.00463 C 0.23159 -0.00432 0.23507 -0.00401 0.23715 -0.00293 C 0.23802 -0.00232 0.2388 -0.0017 0.23949 -0.00108 C 0.2401 -0.00016 0.24045 0.00077 0.24123 0.00154 C 0.24192 0.00231 0.24305 0.00247 0.24366 0.00324 C 0.24418 0.00401 0.24409 0.00509 0.24453 0.00586 C 0.24644 0.00957 0.24809 0.01142 0.25026 0.01466 C 0.25078 0.01559 0.25138 0.01651 0.25182 0.01728 C 0.25217 0.01821 0.25234 0.01913 0.25269 0.01991 C 0.25364 0.02176 0.25599 0.02515 0.25599 0.02531 C 0.25694 0.02824 0.25616 0.02716 0.25772 0.0287 L 0.25434 0.02793 L 0.25434 0.02793 " pathEditMode="relative" rAng="0" ptsTypes="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23" y="-30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549" t="-5993" r="-2549" b="-1428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96114" y="1588673"/>
            <a:ext cx="16095772" cy="5509692"/>
            <a:chOff x="1096114" y="2261824"/>
            <a:chExt cx="16095772" cy="5509692"/>
          </a:xfrm>
        </p:grpSpPr>
        <p:grpSp>
          <p:nvGrpSpPr>
            <p:cNvPr id="24" name="Group 23"/>
            <p:cNvGrpSpPr/>
            <p:nvPr/>
          </p:nvGrpSpPr>
          <p:grpSpPr>
            <a:xfrm>
              <a:off x="1096114" y="2261824"/>
              <a:ext cx="16095772" cy="5509692"/>
              <a:chOff x="884684" y="2718497"/>
              <a:chExt cx="16095772" cy="4622412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884684" y="2718497"/>
                <a:ext cx="16095772" cy="4622412"/>
              </a:xfrm>
              <a:prstGeom prst="roundRect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423559" y="3096278"/>
                <a:ext cx="15152846" cy="342324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32"/>
                  </a:lnSpc>
                </a:pPr>
                <a:r>
                  <a:rPr lang="en-US" sz="5600" b="1" dirty="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The ferocious bear was snoring loudly in a deep, gloomy cave in the afternoon after his lunch because he was too tired.</a:t>
                </a:r>
              </a:p>
            </p:txBody>
          </p:sp>
        </p:grpSp>
        <p:sp>
          <p:nvSpPr>
            <p:cNvPr id="25" name="TextBox 14"/>
            <p:cNvSpPr txBox="1"/>
            <p:nvPr/>
          </p:nvSpPr>
          <p:spPr>
            <a:xfrm>
              <a:off x="7162800" y="2933700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who</a:t>
              </a:r>
            </a:p>
          </p:txBody>
        </p:sp>
        <p:sp>
          <p:nvSpPr>
            <p:cNvPr id="26" name="TextBox 15"/>
            <p:cNvSpPr txBox="1"/>
            <p:nvPr/>
          </p:nvSpPr>
          <p:spPr>
            <a:xfrm>
              <a:off x="11186803" y="2933700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what</a:t>
              </a: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13639800" y="2933700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how</a:t>
              </a:r>
            </a:p>
          </p:txBody>
        </p:sp>
        <p:sp>
          <p:nvSpPr>
            <p:cNvPr id="28" name="TextBox 17"/>
            <p:cNvSpPr txBox="1"/>
            <p:nvPr/>
          </p:nvSpPr>
          <p:spPr>
            <a:xfrm>
              <a:off x="7315200" y="4322480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where</a:t>
              </a:r>
            </a:p>
          </p:txBody>
        </p:sp>
        <p:sp>
          <p:nvSpPr>
            <p:cNvPr id="29" name="TextBox 18"/>
            <p:cNvSpPr txBox="1"/>
            <p:nvPr/>
          </p:nvSpPr>
          <p:spPr>
            <a:xfrm>
              <a:off x="12220956" y="4322480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when</a:t>
              </a: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7315200" y="5748476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why</a:t>
              </a:r>
            </a:p>
          </p:txBody>
        </p:sp>
      </p:grpSp>
      <p:sp>
        <p:nvSpPr>
          <p:cNvPr id="3" name="Freeform 3"/>
          <p:cNvSpPr/>
          <p:nvPr/>
        </p:nvSpPr>
        <p:spPr>
          <a:xfrm>
            <a:off x="2590800" y="6393187"/>
            <a:ext cx="1855525" cy="2223295"/>
          </a:xfrm>
          <a:custGeom>
            <a:avLst/>
            <a:gdLst/>
            <a:ahLst/>
            <a:cxnLst/>
            <a:rect l="l" t="t" r="r" b="b"/>
            <a:pathLst>
              <a:path w="1855525" h="2223295">
                <a:moveTo>
                  <a:pt x="0" y="0"/>
                </a:moveTo>
                <a:lnTo>
                  <a:pt x="1855525" y="0"/>
                </a:lnTo>
                <a:lnTo>
                  <a:pt x="1855525" y="2223295"/>
                </a:lnTo>
                <a:lnTo>
                  <a:pt x="0" y="222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85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0" y="1790700"/>
            <a:ext cx="1976337" cy="5855022"/>
            <a:chOff x="1524000" y="1790700"/>
            <a:chExt cx="1976337" cy="5855022"/>
          </a:xfrm>
        </p:grpSpPr>
        <p:grpSp>
          <p:nvGrpSpPr>
            <p:cNvPr id="22" name="Group 21"/>
            <p:cNvGrpSpPr/>
            <p:nvPr/>
          </p:nvGrpSpPr>
          <p:grpSpPr>
            <a:xfrm>
              <a:off x="1524000" y="1790700"/>
              <a:ext cx="1962482" cy="815732"/>
              <a:chOff x="3425867" y="2877943"/>
              <a:chExt cx="1962482" cy="815732"/>
            </a:xfrm>
            <a:solidFill>
              <a:schemeClr val="bg1">
                <a:lumMod val="85000"/>
              </a:schemeClr>
            </a:solidFill>
          </p:grpSpPr>
          <p:sp>
            <p:nvSpPr>
              <p:cNvPr id="23" name="Rounded Rectangle 22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Who?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524000" y="2803921"/>
              <a:ext cx="1962482" cy="815732"/>
              <a:chOff x="3425867" y="2877943"/>
              <a:chExt cx="1962482" cy="815732"/>
            </a:xfrm>
            <a:solidFill>
              <a:schemeClr val="bg1">
                <a:lumMod val="85000"/>
              </a:schemeClr>
            </a:solidFill>
          </p:grpSpPr>
          <p:sp>
            <p:nvSpPr>
              <p:cNvPr id="26" name="Rounded Rectangle 25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What?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524000" y="3813328"/>
              <a:ext cx="1962482" cy="815732"/>
              <a:chOff x="3425867" y="2877943"/>
              <a:chExt cx="1962482" cy="815732"/>
            </a:xfrm>
            <a:solidFill>
              <a:schemeClr val="bg1">
                <a:lumMod val="85000"/>
              </a:schemeClr>
            </a:solidFill>
          </p:grpSpPr>
          <p:sp>
            <p:nvSpPr>
              <p:cNvPr id="29" name="Rounded Rectangle 28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How?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524000" y="4818882"/>
              <a:ext cx="1962482" cy="815732"/>
              <a:chOff x="3425867" y="2877943"/>
              <a:chExt cx="1962482" cy="815732"/>
            </a:xfrm>
            <a:solidFill>
              <a:schemeClr val="bg1">
                <a:lumMod val="85000"/>
              </a:schemeClr>
            </a:solidFill>
          </p:grpSpPr>
          <p:sp>
            <p:nvSpPr>
              <p:cNvPr id="32" name="Rounded Rectangle 31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Where?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537855" y="5824436"/>
              <a:ext cx="1962482" cy="815732"/>
              <a:chOff x="3425867" y="2877943"/>
              <a:chExt cx="1962482" cy="815732"/>
            </a:xfrm>
            <a:solidFill>
              <a:schemeClr val="bg1">
                <a:lumMod val="85000"/>
              </a:schemeClr>
            </a:solidFill>
          </p:grpSpPr>
          <p:sp>
            <p:nvSpPr>
              <p:cNvPr id="35" name="Rounded Rectangle 34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When?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24000" y="6829990"/>
              <a:ext cx="1962482" cy="815732"/>
              <a:chOff x="3412012" y="2937225"/>
              <a:chExt cx="1962482" cy="815732"/>
            </a:xfrm>
            <a:solidFill>
              <a:schemeClr val="bg1">
                <a:lumMod val="85000"/>
              </a:schemeClr>
            </a:solidFill>
          </p:grpSpPr>
          <p:sp>
            <p:nvSpPr>
              <p:cNvPr id="38" name="Rounded Rectangle 37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567103" y="3075400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Why?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0" y="1790700"/>
            <a:ext cx="7772401" cy="5855022"/>
            <a:chOff x="1524000" y="1790700"/>
            <a:chExt cx="7772401" cy="5855022"/>
          </a:xfrm>
        </p:grpSpPr>
        <p:grpSp>
          <p:nvGrpSpPr>
            <p:cNvPr id="17" name="Group 16"/>
            <p:cNvGrpSpPr/>
            <p:nvPr/>
          </p:nvGrpSpPr>
          <p:grpSpPr>
            <a:xfrm>
              <a:off x="1524000" y="1790700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18" name="Rounded Rectangle 17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Who?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524000" y="2803921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21" name="Rounded Rectangle 20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What?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524000" y="3813328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24" name="Rounded Rectangle 23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How?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524000" y="4818882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27" name="Rounded Rectangle 26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Where?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537855" y="5824436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30" name="Rounded Rectangle 29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When?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524000" y="6829990"/>
              <a:ext cx="1962482" cy="815732"/>
              <a:chOff x="3412012" y="2937225"/>
              <a:chExt cx="1962482" cy="815732"/>
            </a:xfrm>
            <a:solidFill>
              <a:schemeClr val="bg1"/>
            </a:solidFill>
          </p:grpSpPr>
          <p:sp>
            <p:nvSpPr>
              <p:cNvPr id="33" name="Rounded Rectangle 32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42858" y="3075400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Why?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191000" y="1790700"/>
              <a:ext cx="4455717" cy="815732"/>
              <a:chOff x="3425867" y="2877943"/>
              <a:chExt cx="1850873" cy="815732"/>
            </a:xfrm>
            <a:solidFill>
              <a:schemeClr val="bg1"/>
            </a:solidFill>
          </p:grpSpPr>
          <p:sp>
            <p:nvSpPr>
              <p:cNvPr id="36" name="Rounded Rectangle 35"/>
              <p:cNvSpPr/>
              <p:nvPr/>
            </p:nvSpPr>
            <p:spPr>
              <a:xfrm>
                <a:off x="3425867" y="2877943"/>
                <a:ext cx="1850873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514247" y="3016874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A school of dolphins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191000" y="2803921"/>
              <a:ext cx="5029202" cy="815732"/>
              <a:chOff x="3425867" y="2877943"/>
              <a:chExt cx="1850341" cy="815732"/>
            </a:xfrm>
            <a:solidFill>
              <a:schemeClr val="bg1"/>
            </a:solidFill>
          </p:grpSpPr>
          <p:sp>
            <p:nvSpPr>
              <p:cNvPr id="39" name="Rounded Rectangle 38"/>
              <p:cNvSpPr/>
              <p:nvPr/>
            </p:nvSpPr>
            <p:spPr>
              <a:xfrm>
                <a:off x="3425867" y="2877943"/>
                <a:ext cx="1850341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514290" y="3010285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roaming through water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191001" y="3813328"/>
              <a:ext cx="5105400" cy="815732"/>
              <a:chOff x="3425867" y="2877943"/>
              <a:chExt cx="1801182" cy="815732"/>
            </a:xfrm>
            <a:solidFill>
              <a:schemeClr val="bg1"/>
            </a:solidFill>
          </p:grpSpPr>
          <p:sp>
            <p:nvSpPr>
              <p:cNvPr id="42" name="Rounded Rectangle 41"/>
              <p:cNvSpPr/>
              <p:nvPr/>
            </p:nvSpPr>
            <p:spPr>
              <a:xfrm>
                <a:off x="3425867" y="2877943"/>
                <a:ext cx="18011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502581" y="2960939"/>
                <a:ext cx="1697585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delightfully/whimsically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191000" y="4818882"/>
              <a:ext cx="4038599" cy="815732"/>
              <a:chOff x="3425867" y="2877943"/>
              <a:chExt cx="1778766" cy="815732"/>
            </a:xfrm>
            <a:solidFill>
              <a:schemeClr val="bg1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425867" y="2877943"/>
                <a:ext cx="1778766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521638" y="2971546"/>
                <a:ext cx="1647303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the deep ocean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204855" y="5824436"/>
              <a:ext cx="3186545" cy="815732"/>
              <a:chOff x="3425867" y="2877943"/>
              <a:chExt cx="1831119" cy="815732"/>
            </a:xfrm>
            <a:solidFill>
              <a:schemeClr val="bg1"/>
            </a:solidFill>
          </p:grpSpPr>
          <p:sp>
            <p:nvSpPr>
              <p:cNvPr id="48" name="Rounded Rectangle 47"/>
              <p:cNvSpPr/>
              <p:nvPr/>
            </p:nvSpPr>
            <p:spPr>
              <a:xfrm>
                <a:off x="3425867" y="2877943"/>
                <a:ext cx="1831119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540168" y="2955125"/>
                <a:ext cx="1629244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early morning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191000" y="6829990"/>
              <a:ext cx="4038599" cy="815732"/>
              <a:chOff x="3412012" y="2937225"/>
              <a:chExt cx="1886027" cy="815732"/>
            </a:xfrm>
            <a:solidFill>
              <a:schemeClr val="bg1"/>
            </a:solidFill>
          </p:grpSpPr>
          <p:sp>
            <p:nvSpPr>
              <p:cNvPr id="51" name="Rounded Rectangle 50"/>
              <p:cNvSpPr/>
              <p:nvPr/>
            </p:nvSpPr>
            <p:spPr>
              <a:xfrm>
                <a:off x="3412012" y="2937225"/>
                <a:ext cx="1886027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526312" y="3052703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search of food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714500"/>
            <a:ext cx="7848598" cy="5855022"/>
            <a:chOff x="1143000" y="1714500"/>
            <a:chExt cx="7848598" cy="5855022"/>
          </a:xfrm>
        </p:grpSpPr>
        <p:grpSp>
          <p:nvGrpSpPr>
            <p:cNvPr id="24" name="Group 23"/>
            <p:cNvGrpSpPr/>
            <p:nvPr/>
          </p:nvGrpSpPr>
          <p:grpSpPr>
            <a:xfrm>
              <a:off x="1143000" y="1714500"/>
              <a:ext cx="1962482" cy="815732"/>
              <a:chOff x="3425867" y="2877943"/>
              <a:chExt cx="1962482" cy="815732"/>
            </a:xfrm>
            <a:solidFill>
              <a:srgbClr val="597983"/>
            </a:solidFill>
          </p:grpSpPr>
          <p:sp>
            <p:nvSpPr>
              <p:cNvPr id="25" name="Rounded Rectangle 24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Who?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143000" y="2727721"/>
              <a:ext cx="1962482" cy="815732"/>
              <a:chOff x="3425867" y="2877943"/>
              <a:chExt cx="1962482" cy="815732"/>
            </a:xfrm>
            <a:solidFill>
              <a:srgbClr val="597983"/>
            </a:solidFill>
          </p:grpSpPr>
          <p:sp>
            <p:nvSpPr>
              <p:cNvPr id="28" name="Rounded Rectangle 27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What?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737128"/>
              <a:ext cx="1962482" cy="815732"/>
              <a:chOff x="3425867" y="2877943"/>
              <a:chExt cx="1962482" cy="815732"/>
            </a:xfrm>
            <a:solidFill>
              <a:srgbClr val="597983"/>
            </a:solidFill>
          </p:grpSpPr>
          <p:sp>
            <p:nvSpPr>
              <p:cNvPr id="31" name="Rounded Rectangle 30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How?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143000" y="4742682"/>
              <a:ext cx="1962482" cy="815732"/>
              <a:chOff x="3425867" y="2877943"/>
              <a:chExt cx="1962482" cy="815732"/>
            </a:xfrm>
            <a:solidFill>
              <a:srgbClr val="597983"/>
            </a:solidFill>
          </p:grpSpPr>
          <p:sp>
            <p:nvSpPr>
              <p:cNvPr id="34" name="Rounded Rectangle 33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Where?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156855" y="5748236"/>
              <a:ext cx="1962482" cy="815732"/>
              <a:chOff x="3425867" y="2877943"/>
              <a:chExt cx="1962482" cy="815732"/>
            </a:xfrm>
            <a:solidFill>
              <a:srgbClr val="597983"/>
            </a:solidFill>
          </p:grpSpPr>
          <p:sp>
            <p:nvSpPr>
              <p:cNvPr id="37" name="Rounded Rectangle 36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When?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143000" y="6753790"/>
              <a:ext cx="1962482" cy="815732"/>
              <a:chOff x="3412012" y="2937225"/>
              <a:chExt cx="1962482" cy="815732"/>
            </a:xfrm>
            <a:solidFill>
              <a:srgbClr val="597983"/>
            </a:solidFill>
          </p:grpSpPr>
          <p:sp>
            <p:nvSpPr>
              <p:cNvPr id="40" name="Rounded Rectangle 39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42858" y="3052703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Why?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810001" y="1714500"/>
              <a:ext cx="4572000" cy="815732"/>
              <a:chOff x="3425867" y="2877943"/>
              <a:chExt cx="1899176" cy="815732"/>
            </a:xfrm>
            <a:solidFill>
              <a:srgbClr val="597983"/>
            </a:solidFill>
          </p:grpSpPr>
          <p:sp>
            <p:nvSpPr>
              <p:cNvPr id="43" name="Rounded Rectangle 42"/>
              <p:cNvSpPr/>
              <p:nvPr/>
            </p:nvSpPr>
            <p:spPr>
              <a:xfrm>
                <a:off x="3425867" y="2877943"/>
                <a:ext cx="1899176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A school of dolphins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810000" y="2727721"/>
              <a:ext cx="5030648" cy="815732"/>
              <a:chOff x="3425867" y="2877943"/>
              <a:chExt cx="1850873" cy="815732"/>
            </a:xfrm>
            <a:solidFill>
              <a:srgbClr val="597983"/>
            </a:solidFill>
          </p:grpSpPr>
          <p:sp>
            <p:nvSpPr>
              <p:cNvPr id="46" name="Rounded Rectangle 45"/>
              <p:cNvSpPr/>
              <p:nvPr/>
            </p:nvSpPr>
            <p:spPr>
              <a:xfrm>
                <a:off x="3425867" y="2877943"/>
                <a:ext cx="1850873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542858" y="2993421"/>
                <a:ext cx="172041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roaming through water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809999" y="3737128"/>
              <a:ext cx="5181599" cy="815732"/>
              <a:chOff x="3425867" y="2877943"/>
              <a:chExt cx="1853455" cy="815732"/>
            </a:xfrm>
            <a:solidFill>
              <a:srgbClr val="597983"/>
            </a:solidFill>
          </p:grpSpPr>
          <p:sp>
            <p:nvSpPr>
              <p:cNvPr id="49" name="Rounded Rectangle 48"/>
              <p:cNvSpPr/>
              <p:nvPr/>
            </p:nvSpPr>
            <p:spPr>
              <a:xfrm>
                <a:off x="3425867" y="2877943"/>
                <a:ext cx="1853455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515527" y="2993421"/>
                <a:ext cx="1709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delightfully/whimsically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810000" y="4742682"/>
              <a:ext cx="4114800" cy="815732"/>
              <a:chOff x="3425867" y="2877943"/>
              <a:chExt cx="1812328" cy="815732"/>
            </a:xfrm>
            <a:solidFill>
              <a:srgbClr val="597983"/>
            </a:solidFill>
          </p:grpSpPr>
          <p:sp>
            <p:nvSpPr>
              <p:cNvPr id="52" name="Rounded Rectangle 51"/>
              <p:cNvSpPr/>
              <p:nvPr/>
            </p:nvSpPr>
            <p:spPr>
              <a:xfrm>
                <a:off x="3425867" y="2877943"/>
                <a:ext cx="1812328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42858" y="2993421"/>
                <a:ext cx="1628214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the deep ocean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823855" y="5748236"/>
              <a:ext cx="3262745" cy="815732"/>
              <a:chOff x="3425867" y="2877943"/>
              <a:chExt cx="1917695" cy="815732"/>
            </a:xfrm>
            <a:solidFill>
              <a:srgbClr val="597983"/>
            </a:solidFill>
          </p:grpSpPr>
          <p:sp>
            <p:nvSpPr>
              <p:cNvPr id="55" name="Rounded Rectangle 54"/>
              <p:cNvSpPr/>
              <p:nvPr/>
            </p:nvSpPr>
            <p:spPr>
              <a:xfrm>
                <a:off x="3425867" y="2877943"/>
                <a:ext cx="1917695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83259" y="2993421"/>
                <a:ext cx="1715516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early morning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810000" y="6753790"/>
              <a:ext cx="4114800" cy="815732"/>
              <a:chOff x="3412012" y="2937225"/>
              <a:chExt cx="1812328" cy="815732"/>
            </a:xfrm>
            <a:solidFill>
              <a:srgbClr val="597983"/>
            </a:solidFill>
          </p:grpSpPr>
          <p:sp>
            <p:nvSpPr>
              <p:cNvPr id="58" name="Rounded Rectangle 57"/>
              <p:cNvSpPr/>
              <p:nvPr/>
            </p:nvSpPr>
            <p:spPr>
              <a:xfrm>
                <a:off x="3412012" y="2937225"/>
                <a:ext cx="1812328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552064" y="3052702"/>
                <a:ext cx="1605153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search of food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0001814" y="1714500"/>
            <a:ext cx="7543799" cy="6400799"/>
            <a:chOff x="10210800" y="571500"/>
            <a:chExt cx="7543799" cy="6400799"/>
          </a:xfrm>
        </p:grpSpPr>
        <p:sp>
          <p:nvSpPr>
            <p:cNvPr id="23" name="Rounded Rectangle 22"/>
            <p:cNvSpPr/>
            <p:nvPr/>
          </p:nvSpPr>
          <p:spPr>
            <a:xfrm>
              <a:off x="10210800" y="571500"/>
              <a:ext cx="7543799" cy="6400799"/>
            </a:xfrm>
            <a:prstGeom prst="roundRect">
              <a:avLst/>
            </a:prstGeom>
            <a:solidFill>
              <a:srgbClr val="5979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624269" y="729037"/>
              <a:ext cx="6915482" cy="58349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9107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Poppins" panose="020B0604020202020204" charset="0"/>
                  <a:ea typeface="Handyman"/>
                  <a:cs typeface="Poppins" panose="020B0604020202020204" charset="0"/>
                  <a:sym typeface="Handyman"/>
                </a:rPr>
                <a:t>A school of dolphins is roaming through the water whimsically in the deep blue ocean early in the morning in search of food.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992356" y="8276286"/>
            <a:ext cx="5528836" cy="1236959"/>
            <a:chOff x="12019562" y="8173741"/>
            <a:chExt cx="5528836" cy="1236959"/>
          </a:xfrm>
        </p:grpSpPr>
        <p:sp>
          <p:nvSpPr>
            <p:cNvPr id="16" name="Freeform 10"/>
            <p:cNvSpPr/>
            <p:nvPr/>
          </p:nvSpPr>
          <p:spPr>
            <a:xfrm>
              <a:off x="12019562" y="8904255"/>
              <a:ext cx="563306" cy="396686"/>
            </a:xfrm>
            <a:custGeom>
              <a:avLst/>
              <a:gdLst/>
              <a:ahLst/>
              <a:cxnLst/>
              <a:rect l="l" t="t" r="r" b="b"/>
              <a:pathLst>
                <a:path w="477566" h="336307">
                  <a:moveTo>
                    <a:pt x="0" y="0"/>
                  </a:moveTo>
                  <a:lnTo>
                    <a:pt x="477566" y="0"/>
                  </a:lnTo>
                  <a:lnTo>
                    <a:pt x="477566" y="336307"/>
                  </a:lnTo>
                  <a:lnTo>
                    <a:pt x="0" y="33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5700685" y="8844457"/>
              <a:ext cx="418050" cy="418050"/>
            </a:xfrm>
            <a:custGeom>
              <a:avLst/>
              <a:gdLst/>
              <a:ahLst/>
              <a:cxnLst/>
              <a:rect l="l" t="t" r="r" b="b"/>
              <a:pathLst>
                <a:path w="354419" h="354419">
                  <a:moveTo>
                    <a:pt x="0" y="0"/>
                  </a:moveTo>
                  <a:lnTo>
                    <a:pt x="354419" y="0"/>
                  </a:lnTo>
                  <a:lnTo>
                    <a:pt x="354419" y="354418"/>
                  </a:lnTo>
                  <a:lnTo>
                    <a:pt x="0" y="354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8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2"/>
            <p:cNvSpPr txBox="1"/>
            <p:nvPr/>
          </p:nvSpPr>
          <p:spPr>
            <a:xfrm>
              <a:off x="12611148" y="8961533"/>
              <a:ext cx="3061257" cy="2821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82"/>
                </a:lnSpc>
              </a:pPr>
              <a:r>
                <a:rPr lang="en-US" sz="2000" b="1" dirty="0">
                  <a:solidFill>
                    <a:srgbClr val="000000">
                      <a:alpha val="97647"/>
                    </a:srgbClr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Homeschooling with Hira</a:t>
              </a:r>
            </a:p>
          </p:txBody>
        </p:sp>
        <p:grpSp>
          <p:nvGrpSpPr>
            <p:cNvPr id="19" name="Group 13"/>
            <p:cNvGrpSpPr>
              <a:grpSpLocks noChangeAspect="1"/>
            </p:cNvGrpSpPr>
            <p:nvPr/>
          </p:nvGrpSpPr>
          <p:grpSpPr>
            <a:xfrm>
              <a:off x="16311297" y="8173741"/>
              <a:ext cx="1237101" cy="1236959"/>
              <a:chOff x="0" y="0"/>
              <a:chExt cx="6350013" cy="6349289"/>
            </a:xfrm>
          </p:grpSpPr>
          <p:sp>
            <p:nvSpPr>
              <p:cNvPr id="20" name="Freeform 1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blipFill>
                <a:blip r:embed="rId10"/>
                <a:stretch>
                  <a:fillRect t="-5" b="-5"/>
                </a:stretch>
              </a:blipFill>
            </p:spPr>
          </p:sp>
        </p:grpSp>
      </p:grpSp>
      <p:sp>
        <p:nvSpPr>
          <p:cNvPr id="3" name="TextBox 2"/>
          <p:cNvSpPr txBox="1"/>
          <p:nvPr/>
        </p:nvSpPr>
        <p:spPr>
          <a:xfrm>
            <a:off x="3132999" y="1257300"/>
            <a:ext cx="11277600" cy="7478970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82550" h="38100" prst="coolSlant"/>
            </a:sp3d>
          </a:bodyPr>
          <a:lstStyle/>
          <a:p>
            <a:pPr algn="ctr"/>
            <a:r>
              <a:rPr lang="en-US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To get the complete resource pack, check out our shop!</a:t>
            </a:r>
            <a:endParaRPr lang="en-US" sz="96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132751" y="2797941"/>
            <a:ext cx="14022497" cy="5853907"/>
            <a:chOff x="2132751" y="2797941"/>
            <a:chExt cx="14022497" cy="5853907"/>
          </a:xfrm>
        </p:grpSpPr>
        <p:grpSp>
          <p:nvGrpSpPr>
            <p:cNvPr id="3" name="Group 3"/>
            <p:cNvGrpSpPr/>
            <p:nvPr/>
          </p:nvGrpSpPr>
          <p:grpSpPr>
            <a:xfrm>
              <a:off x="2132751" y="2934067"/>
              <a:ext cx="4676392" cy="1417148"/>
              <a:chOff x="0" y="0"/>
              <a:chExt cx="1515653" cy="45930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15653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1515653" h="459308">
                    <a:moveTo>
                      <a:pt x="84432" y="0"/>
                    </a:moveTo>
                    <a:lnTo>
                      <a:pt x="1431221" y="0"/>
                    </a:lnTo>
                    <a:cubicBezTo>
                      <a:pt x="1453614" y="0"/>
                      <a:pt x="1475089" y="8896"/>
                      <a:pt x="1490923" y="24730"/>
                    </a:cubicBezTo>
                    <a:cubicBezTo>
                      <a:pt x="1506758" y="40564"/>
                      <a:pt x="1515653" y="62039"/>
                      <a:pt x="1515653" y="84432"/>
                    </a:cubicBezTo>
                    <a:lnTo>
                      <a:pt x="1515653" y="374876"/>
                    </a:lnTo>
                    <a:cubicBezTo>
                      <a:pt x="1515653" y="397269"/>
                      <a:pt x="1506758" y="418745"/>
                      <a:pt x="1490923" y="434579"/>
                    </a:cubicBezTo>
                    <a:cubicBezTo>
                      <a:pt x="1475089" y="450413"/>
                      <a:pt x="1453614" y="459308"/>
                      <a:pt x="1431221" y="459308"/>
                    </a:cubicBezTo>
                    <a:lnTo>
                      <a:pt x="84432" y="459308"/>
                    </a:lnTo>
                    <a:cubicBezTo>
                      <a:pt x="62039" y="459308"/>
                      <a:pt x="40564" y="450413"/>
                      <a:pt x="24730" y="434579"/>
                    </a:cubicBezTo>
                    <a:cubicBezTo>
                      <a:pt x="8896" y="418745"/>
                      <a:pt x="0" y="397269"/>
                      <a:pt x="0" y="374876"/>
                    </a:cubicBezTo>
                    <a:lnTo>
                      <a:pt x="0" y="84432"/>
                    </a:lnTo>
                    <a:cubicBezTo>
                      <a:pt x="0" y="62039"/>
                      <a:pt x="8896" y="40564"/>
                      <a:pt x="24730" y="24730"/>
                    </a:cubicBezTo>
                    <a:cubicBezTo>
                      <a:pt x="40564" y="8896"/>
                      <a:pt x="62039" y="0"/>
                      <a:pt x="8443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14300"/>
                <a:ext cx="1515653" cy="5736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84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2419839" y="3298153"/>
              <a:ext cx="4102215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Who is doing it?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1470038" y="2797941"/>
              <a:ext cx="4615105" cy="1398576"/>
              <a:chOff x="0" y="0"/>
              <a:chExt cx="1515653" cy="45930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15653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1515653" h="459308">
                    <a:moveTo>
                      <a:pt x="85553" y="0"/>
                    </a:moveTo>
                    <a:lnTo>
                      <a:pt x="1430100" y="0"/>
                    </a:lnTo>
                    <a:cubicBezTo>
                      <a:pt x="1452790" y="0"/>
                      <a:pt x="1474551" y="9014"/>
                      <a:pt x="1490595" y="25058"/>
                    </a:cubicBezTo>
                    <a:cubicBezTo>
                      <a:pt x="1506639" y="41102"/>
                      <a:pt x="1515653" y="62863"/>
                      <a:pt x="1515653" y="85553"/>
                    </a:cubicBezTo>
                    <a:lnTo>
                      <a:pt x="1515653" y="373755"/>
                    </a:lnTo>
                    <a:cubicBezTo>
                      <a:pt x="1515653" y="421005"/>
                      <a:pt x="1477349" y="459308"/>
                      <a:pt x="1430100" y="459308"/>
                    </a:cubicBezTo>
                    <a:lnTo>
                      <a:pt x="85553" y="459308"/>
                    </a:lnTo>
                    <a:cubicBezTo>
                      <a:pt x="62863" y="459308"/>
                      <a:pt x="41102" y="450295"/>
                      <a:pt x="25058" y="434250"/>
                    </a:cubicBezTo>
                    <a:cubicBezTo>
                      <a:pt x="9014" y="418206"/>
                      <a:pt x="0" y="396445"/>
                      <a:pt x="0" y="373755"/>
                    </a:cubicBezTo>
                    <a:lnTo>
                      <a:pt x="0" y="85553"/>
                    </a:lnTo>
                    <a:cubicBezTo>
                      <a:pt x="0" y="62863"/>
                      <a:pt x="9014" y="41102"/>
                      <a:pt x="25058" y="25058"/>
                    </a:cubicBezTo>
                    <a:cubicBezTo>
                      <a:pt x="41102" y="9014"/>
                      <a:pt x="62863" y="0"/>
                      <a:pt x="8555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14300"/>
                <a:ext cx="1515653" cy="5736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84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1753363" y="3128217"/>
              <a:ext cx="4048453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is doing?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2132751" y="5139555"/>
              <a:ext cx="4676392" cy="1417148"/>
              <a:chOff x="0" y="0"/>
              <a:chExt cx="1515653" cy="45930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15653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1515653" h="459308">
                    <a:moveTo>
                      <a:pt x="84432" y="0"/>
                    </a:moveTo>
                    <a:lnTo>
                      <a:pt x="1431221" y="0"/>
                    </a:lnTo>
                    <a:cubicBezTo>
                      <a:pt x="1453614" y="0"/>
                      <a:pt x="1475089" y="8896"/>
                      <a:pt x="1490923" y="24730"/>
                    </a:cubicBezTo>
                    <a:cubicBezTo>
                      <a:pt x="1506758" y="40564"/>
                      <a:pt x="1515653" y="62039"/>
                      <a:pt x="1515653" y="84432"/>
                    </a:cubicBezTo>
                    <a:lnTo>
                      <a:pt x="1515653" y="374876"/>
                    </a:lnTo>
                    <a:cubicBezTo>
                      <a:pt x="1515653" y="397269"/>
                      <a:pt x="1506758" y="418745"/>
                      <a:pt x="1490923" y="434579"/>
                    </a:cubicBezTo>
                    <a:cubicBezTo>
                      <a:pt x="1475089" y="450413"/>
                      <a:pt x="1453614" y="459308"/>
                      <a:pt x="1431221" y="459308"/>
                    </a:cubicBezTo>
                    <a:lnTo>
                      <a:pt x="84432" y="459308"/>
                    </a:lnTo>
                    <a:cubicBezTo>
                      <a:pt x="62039" y="459308"/>
                      <a:pt x="40564" y="450413"/>
                      <a:pt x="24730" y="434579"/>
                    </a:cubicBezTo>
                    <a:cubicBezTo>
                      <a:pt x="8896" y="418745"/>
                      <a:pt x="0" y="397269"/>
                      <a:pt x="0" y="374876"/>
                    </a:cubicBezTo>
                    <a:lnTo>
                      <a:pt x="0" y="84432"/>
                    </a:lnTo>
                    <a:cubicBezTo>
                      <a:pt x="0" y="62039"/>
                      <a:pt x="8896" y="40564"/>
                      <a:pt x="24730" y="24730"/>
                    </a:cubicBezTo>
                    <a:cubicBezTo>
                      <a:pt x="40564" y="8896"/>
                      <a:pt x="62039" y="0"/>
                      <a:pt x="8443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14300"/>
                <a:ext cx="1515653" cy="5736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84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419838" y="5451949"/>
              <a:ext cx="4102215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How is doing?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1540143" y="5079128"/>
              <a:ext cx="4615105" cy="1435766"/>
              <a:chOff x="0" y="0"/>
              <a:chExt cx="1515653" cy="47152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515653" cy="471522"/>
              </a:xfrm>
              <a:custGeom>
                <a:avLst/>
                <a:gdLst/>
                <a:ahLst/>
                <a:cxnLst/>
                <a:rect l="l" t="t" r="r" b="b"/>
                <a:pathLst>
                  <a:path w="1515653" h="471522">
                    <a:moveTo>
                      <a:pt x="85553" y="0"/>
                    </a:moveTo>
                    <a:lnTo>
                      <a:pt x="1430100" y="0"/>
                    </a:lnTo>
                    <a:cubicBezTo>
                      <a:pt x="1452790" y="0"/>
                      <a:pt x="1474551" y="9014"/>
                      <a:pt x="1490595" y="25058"/>
                    </a:cubicBezTo>
                    <a:cubicBezTo>
                      <a:pt x="1506639" y="41102"/>
                      <a:pt x="1515653" y="62863"/>
                      <a:pt x="1515653" y="85553"/>
                    </a:cubicBezTo>
                    <a:lnTo>
                      <a:pt x="1515653" y="385969"/>
                    </a:lnTo>
                    <a:cubicBezTo>
                      <a:pt x="1515653" y="408659"/>
                      <a:pt x="1506639" y="430420"/>
                      <a:pt x="1490595" y="446464"/>
                    </a:cubicBezTo>
                    <a:cubicBezTo>
                      <a:pt x="1474551" y="462508"/>
                      <a:pt x="1452790" y="471522"/>
                      <a:pt x="1430100" y="471522"/>
                    </a:cubicBezTo>
                    <a:lnTo>
                      <a:pt x="85553" y="471522"/>
                    </a:lnTo>
                    <a:cubicBezTo>
                      <a:pt x="62863" y="471522"/>
                      <a:pt x="41102" y="462508"/>
                      <a:pt x="25058" y="446464"/>
                    </a:cubicBezTo>
                    <a:cubicBezTo>
                      <a:pt x="9014" y="430420"/>
                      <a:pt x="0" y="408659"/>
                      <a:pt x="0" y="385969"/>
                    </a:cubicBezTo>
                    <a:lnTo>
                      <a:pt x="0" y="85553"/>
                    </a:lnTo>
                    <a:cubicBezTo>
                      <a:pt x="0" y="62863"/>
                      <a:pt x="9014" y="41102"/>
                      <a:pt x="25058" y="25058"/>
                    </a:cubicBezTo>
                    <a:cubicBezTo>
                      <a:pt x="41102" y="9014"/>
                      <a:pt x="62863" y="0"/>
                      <a:pt x="8555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515653" cy="509622"/>
              </a:xfrm>
              <a:prstGeom prst="rect">
                <a:avLst/>
              </a:prstGeom>
            </p:spPr>
            <p:txBody>
              <a:bodyPr lIns="40740" tIns="40740" rIns="40740" bIns="4074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1753362" y="5427831"/>
              <a:ext cx="4048453" cy="679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When is doing?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11540143" y="7174575"/>
              <a:ext cx="4615105" cy="1426719"/>
              <a:chOff x="0" y="0"/>
              <a:chExt cx="1515653" cy="46855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15653" cy="468551"/>
              </a:xfrm>
              <a:custGeom>
                <a:avLst/>
                <a:gdLst/>
                <a:ahLst/>
                <a:cxnLst/>
                <a:rect l="l" t="t" r="r" b="b"/>
                <a:pathLst>
                  <a:path w="1515653" h="468551">
                    <a:moveTo>
                      <a:pt x="85553" y="0"/>
                    </a:moveTo>
                    <a:lnTo>
                      <a:pt x="1430100" y="0"/>
                    </a:lnTo>
                    <a:cubicBezTo>
                      <a:pt x="1452790" y="0"/>
                      <a:pt x="1474551" y="9014"/>
                      <a:pt x="1490595" y="25058"/>
                    </a:cubicBezTo>
                    <a:cubicBezTo>
                      <a:pt x="1506639" y="41102"/>
                      <a:pt x="1515653" y="62863"/>
                      <a:pt x="1515653" y="85553"/>
                    </a:cubicBezTo>
                    <a:lnTo>
                      <a:pt x="1515653" y="382997"/>
                    </a:lnTo>
                    <a:cubicBezTo>
                      <a:pt x="1515653" y="405687"/>
                      <a:pt x="1506639" y="427448"/>
                      <a:pt x="1490595" y="443493"/>
                    </a:cubicBezTo>
                    <a:cubicBezTo>
                      <a:pt x="1474551" y="459537"/>
                      <a:pt x="1452790" y="468551"/>
                      <a:pt x="1430100" y="468551"/>
                    </a:cubicBezTo>
                    <a:lnTo>
                      <a:pt x="85553" y="468551"/>
                    </a:lnTo>
                    <a:cubicBezTo>
                      <a:pt x="38304" y="468551"/>
                      <a:pt x="0" y="430247"/>
                      <a:pt x="0" y="382997"/>
                    </a:cubicBezTo>
                    <a:lnTo>
                      <a:pt x="0" y="85553"/>
                    </a:lnTo>
                    <a:cubicBezTo>
                      <a:pt x="0" y="62863"/>
                      <a:pt x="9014" y="41102"/>
                      <a:pt x="25058" y="25058"/>
                    </a:cubicBezTo>
                    <a:cubicBezTo>
                      <a:pt x="41102" y="9014"/>
                      <a:pt x="62863" y="0"/>
                      <a:pt x="8555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515653" cy="506651"/>
              </a:xfrm>
              <a:prstGeom prst="rect">
                <a:avLst/>
              </a:prstGeom>
            </p:spPr>
            <p:txBody>
              <a:bodyPr lIns="40740" tIns="40740" rIns="40740" bIns="4074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973121" y="7535767"/>
              <a:ext cx="4048453" cy="679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Why is doing?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2132751" y="7292129"/>
              <a:ext cx="4676392" cy="1359719"/>
              <a:chOff x="0" y="0"/>
              <a:chExt cx="1515653" cy="44069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515653" cy="440695"/>
              </a:xfrm>
              <a:custGeom>
                <a:avLst/>
                <a:gdLst/>
                <a:ahLst/>
                <a:cxnLst/>
                <a:rect l="l" t="t" r="r" b="b"/>
                <a:pathLst>
                  <a:path w="1515653" h="440695">
                    <a:moveTo>
                      <a:pt x="84432" y="0"/>
                    </a:moveTo>
                    <a:lnTo>
                      <a:pt x="1431221" y="0"/>
                    </a:lnTo>
                    <a:cubicBezTo>
                      <a:pt x="1453614" y="0"/>
                      <a:pt x="1475089" y="8896"/>
                      <a:pt x="1490923" y="24730"/>
                    </a:cubicBezTo>
                    <a:cubicBezTo>
                      <a:pt x="1506758" y="40564"/>
                      <a:pt x="1515653" y="62039"/>
                      <a:pt x="1515653" y="84432"/>
                    </a:cubicBezTo>
                    <a:lnTo>
                      <a:pt x="1515653" y="356263"/>
                    </a:lnTo>
                    <a:cubicBezTo>
                      <a:pt x="1515653" y="378656"/>
                      <a:pt x="1506758" y="400131"/>
                      <a:pt x="1490923" y="415965"/>
                    </a:cubicBezTo>
                    <a:cubicBezTo>
                      <a:pt x="1475089" y="431799"/>
                      <a:pt x="1453614" y="440695"/>
                      <a:pt x="1431221" y="440695"/>
                    </a:cubicBezTo>
                    <a:lnTo>
                      <a:pt x="84432" y="440695"/>
                    </a:lnTo>
                    <a:cubicBezTo>
                      <a:pt x="62039" y="440695"/>
                      <a:pt x="40564" y="431799"/>
                      <a:pt x="24730" y="415965"/>
                    </a:cubicBezTo>
                    <a:cubicBezTo>
                      <a:pt x="8896" y="400131"/>
                      <a:pt x="0" y="378656"/>
                      <a:pt x="0" y="356263"/>
                    </a:cubicBezTo>
                    <a:lnTo>
                      <a:pt x="0" y="84432"/>
                    </a:lnTo>
                    <a:cubicBezTo>
                      <a:pt x="0" y="62039"/>
                      <a:pt x="8896" y="40564"/>
                      <a:pt x="24730" y="24730"/>
                    </a:cubicBezTo>
                    <a:cubicBezTo>
                      <a:pt x="40564" y="8896"/>
                      <a:pt x="62039" y="0"/>
                      <a:pt x="8443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515653" cy="478795"/>
              </a:xfrm>
              <a:prstGeom prst="rect">
                <a:avLst/>
              </a:prstGeom>
            </p:spPr>
            <p:txBody>
              <a:bodyPr lIns="41281" tIns="41281" rIns="41281" bIns="4128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419838" y="7621566"/>
              <a:ext cx="4102215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Where is doing?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09078" y="380330"/>
            <a:ext cx="14555049" cy="1888597"/>
            <a:chOff x="2132751" y="426794"/>
            <a:chExt cx="14022498" cy="1888597"/>
          </a:xfrm>
        </p:grpSpPr>
        <p:grpSp>
          <p:nvGrpSpPr>
            <p:cNvPr id="27" name="Group 27"/>
            <p:cNvGrpSpPr/>
            <p:nvPr/>
          </p:nvGrpSpPr>
          <p:grpSpPr>
            <a:xfrm>
              <a:off x="2132751" y="426794"/>
              <a:ext cx="14022497" cy="1888597"/>
              <a:chOff x="0" y="-38100"/>
              <a:chExt cx="3301771" cy="49740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301771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3301771" h="459308">
                    <a:moveTo>
                      <a:pt x="31495" y="0"/>
                    </a:moveTo>
                    <a:lnTo>
                      <a:pt x="3270276" y="0"/>
                    </a:lnTo>
                    <a:cubicBezTo>
                      <a:pt x="3287670" y="0"/>
                      <a:pt x="3301771" y="14101"/>
                      <a:pt x="3301771" y="31495"/>
                    </a:cubicBezTo>
                    <a:lnTo>
                      <a:pt x="3301771" y="427813"/>
                    </a:lnTo>
                    <a:cubicBezTo>
                      <a:pt x="3301771" y="445207"/>
                      <a:pt x="3287670" y="459308"/>
                      <a:pt x="3270276" y="459308"/>
                    </a:cubicBezTo>
                    <a:lnTo>
                      <a:pt x="31495" y="459308"/>
                    </a:lnTo>
                    <a:cubicBezTo>
                      <a:pt x="14101" y="459308"/>
                      <a:pt x="0" y="445207"/>
                      <a:pt x="0" y="427813"/>
                    </a:cubicBezTo>
                    <a:lnTo>
                      <a:pt x="0" y="31495"/>
                    </a:lnTo>
                    <a:cubicBezTo>
                      <a:pt x="0" y="14101"/>
                      <a:pt x="14101" y="0"/>
                      <a:pt x="314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301771" cy="497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132751" y="1074297"/>
              <a:ext cx="14022498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38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Comic Sans MS" panose="030F0702030302020204" pitchFamily="66" charset="0"/>
                  <a:ea typeface="Handyman"/>
                  <a:cs typeface="Handyman"/>
                  <a:sym typeface="Handyman"/>
                </a:rPr>
                <a:t>Answer these questions to frame long </a:t>
              </a:r>
              <a:r>
                <a:rPr lang="en-US" sz="4800" b="1" dirty="0" smtClean="0">
                  <a:solidFill>
                    <a:srgbClr val="000000"/>
                  </a:solidFill>
                  <a:latin typeface="Comic Sans MS" panose="030F0702030302020204" pitchFamily="66" charset="0"/>
                  <a:ea typeface="Handyman"/>
                  <a:cs typeface="Handyman"/>
                  <a:sym typeface="Handyman"/>
                </a:rPr>
                <a:t>sentences</a:t>
              </a:r>
              <a:endParaRPr lang="en-US" sz="5578" b="1" dirty="0">
                <a:solidFill>
                  <a:srgbClr val="000000"/>
                </a:solidFill>
                <a:latin typeface="Handyman"/>
                <a:ea typeface="Handyman"/>
                <a:cs typeface="Handyman"/>
                <a:sym typeface="Handyman"/>
              </a:endParaRPr>
            </a:p>
          </p:txBody>
        </p:sp>
      </p:grpSp>
      <p:sp>
        <p:nvSpPr>
          <p:cNvPr id="38" name="Freeform 3"/>
          <p:cNvSpPr/>
          <p:nvPr/>
        </p:nvSpPr>
        <p:spPr>
          <a:xfrm>
            <a:off x="8424428" y="4830656"/>
            <a:ext cx="1924351" cy="3431236"/>
          </a:xfrm>
          <a:custGeom>
            <a:avLst/>
            <a:gdLst/>
            <a:ahLst/>
            <a:cxnLst/>
            <a:rect l="l" t="t" r="r" b="b"/>
            <a:pathLst>
              <a:path w="1924351" h="3431236">
                <a:moveTo>
                  <a:pt x="0" y="0"/>
                </a:moveTo>
                <a:lnTo>
                  <a:pt x="1924351" y="0"/>
                </a:lnTo>
                <a:lnTo>
                  <a:pt x="1924351" y="3431236"/>
                </a:lnTo>
                <a:lnTo>
                  <a:pt x="0" y="3431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1" t="-2037" r="-1748" b="-394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992356" y="4917510"/>
            <a:ext cx="1620962" cy="2881711"/>
          </a:xfrm>
          <a:custGeom>
            <a:avLst/>
            <a:gdLst/>
            <a:ahLst/>
            <a:cxnLst/>
            <a:rect l="l" t="t" r="r" b="b"/>
            <a:pathLst>
              <a:path w="1620962" h="2881711">
                <a:moveTo>
                  <a:pt x="0" y="0"/>
                </a:moveTo>
                <a:lnTo>
                  <a:pt x="1620962" y="0"/>
                </a:lnTo>
                <a:lnTo>
                  <a:pt x="1620962" y="2881711"/>
                </a:lnTo>
                <a:lnTo>
                  <a:pt x="0" y="2881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33091" y="7349592"/>
            <a:ext cx="2487726" cy="746318"/>
          </a:xfrm>
          <a:custGeom>
            <a:avLst/>
            <a:gdLst/>
            <a:ahLst/>
            <a:cxnLst/>
            <a:rect l="l" t="t" r="r" b="b"/>
            <a:pathLst>
              <a:path w="2487726" h="746318">
                <a:moveTo>
                  <a:pt x="0" y="0"/>
                </a:moveTo>
                <a:lnTo>
                  <a:pt x="2487725" y="0"/>
                </a:lnTo>
                <a:lnTo>
                  <a:pt x="2487725" y="746317"/>
                </a:lnTo>
                <a:lnTo>
                  <a:pt x="0" y="746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3425867" y="688675"/>
            <a:ext cx="12933450" cy="1903169"/>
            <a:chOff x="3425867" y="688675"/>
            <a:chExt cx="12933450" cy="1903169"/>
          </a:xfrm>
        </p:grpSpPr>
        <p:grpSp>
          <p:nvGrpSpPr>
            <p:cNvPr id="4" name="Group 4"/>
            <p:cNvGrpSpPr/>
            <p:nvPr/>
          </p:nvGrpSpPr>
          <p:grpSpPr>
            <a:xfrm>
              <a:off x="3425867" y="847908"/>
              <a:ext cx="12656826" cy="1743936"/>
              <a:chOff x="0" y="0"/>
              <a:chExt cx="3333485" cy="4593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33485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3333485" h="459308">
                    <a:moveTo>
                      <a:pt x="31196" y="0"/>
                    </a:moveTo>
                    <a:lnTo>
                      <a:pt x="3302289" y="0"/>
                    </a:lnTo>
                    <a:cubicBezTo>
                      <a:pt x="3310563" y="0"/>
                      <a:pt x="3318497" y="3287"/>
                      <a:pt x="3324348" y="9137"/>
                    </a:cubicBezTo>
                    <a:cubicBezTo>
                      <a:pt x="3330198" y="14987"/>
                      <a:pt x="3333485" y="22922"/>
                      <a:pt x="3333485" y="31196"/>
                    </a:cubicBezTo>
                    <a:lnTo>
                      <a:pt x="3333485" y="428113"/>
                    </a:lnTo>
                    <a:cubicBezTo>
                      <a:pt x="3333485" y="445341"/>
                      <a:pt x="3319518" y="459308"/>
                      <a:pt x="3302289" y="459308"/>
                    </a:cubicBezTo>
                    <a:lnTo>
                      <a:pt x="31196" y="459308"/>
                    </a:lnTo>
                    <a:cubicBezTo>
                      <a:pt x="13967" y="459308"/>
                      <a:pt x="0" y="445341"/>
                      <a:pt x="0" y="428113"/>
                    </a:cubicBezTo>
                    <a:lnTo>
                      <a:pt x="0" y="31196"/>
                    </a:lnTo>
                    <a:cubicBezTo>
                      <a:pt x="0" y="13967"/>
                      <a:pt x="13967" y="0"/>
                      <a:pt x="311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333485" cy="497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523918" y="688675"/>
              <a:ext cx="12835399" cy="1693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899"/>
                </a:lnSpc>
              </a:pPr>
              <a:r>
                <a:rPr lang="en-US" sz="9928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 rabbit digs a hole.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48836" y="3059742"/>
            <a:ext cx="1976337" cy="5855022"/>
            <a:chOff x="3425867" y="2877943"/>
            <a:chExt cx="1976337" cy="5855022"/>
          </a:xfrm>
        </p:grpSpPr>
        <p:grpSp>
          <p:nvGrpSpPr>
            <p:cNvPr id="11" name="Group 10"/>
            <p:cNvGrpSpPr/>
            <p:nvPr/>
          </p:nvGrpSpPr>
          <p:grpSpPr>
            <a:xfrm>
              <a:off x="3425867" y="2877943"/>
              <a:ext cx="1962482" cy="815732"/>
              <a:chOff x="3425867" y="2877943"/>
              <a:chExt cx="1962482" cy="815732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Who?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425867" y="3891164"/>
              <a:ext cx="1962482" cy="815732"/>
              <a:chOff x="3425867" y="2877943"/>
              <a:chExt cx="1962482" cy="815732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What?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425867" y="4900571"/>
              <a:ext cx="1962482" cy="815732"/>
              <a:chOff x="3425867" y="2877943"/>
              <a:chExt cx="1962482" cy="815732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How?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425867" y="5906125"/>
              <a:ext cx="1962482" cy="815732"/>
              <a:chOff x="3425867" y="2877943"/>
              <a:chExt cx="1962482" cy="815732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Where?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439722" y="6911679"/>
              <a:ext cx="1962482" cy="815732"/>
              <a:chOff x="3425867" y="2877943"/>
              <a:chExt cx="1962482" cy="815732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When?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425867" y="7917233"/>
              <a:ext cx="1962482" cy="815732"/>
              <a:chOff x="3412012" y="2937225"/>
              <a:chExt cx="1962482" cy="815732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567103" y="3052703"/>
                <a:ext cx="173388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Why?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1" t="-2037" r="-1748" b="-394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87991" y="4551410"/>
            <a:ext cx="1620962" cy="2881711"/>
          </a:xfrm>
          <a:custGeom>
            <a:avLst/>
            <a:gdLst/>
            <a:ahLst/>
            <a:cxnLst/>
            <a:rect l="l" t="t" r="r" b="b"/>
            <a:pathLst>
              <a:path w="1620962" h="2881711">
                <a:moveTo>
                  <a:pt x="0" y="0"/>
                </a:moveTo>
                <a:lnTo>
                  <a:pt x="1620962" y="0"/>
                </a:lnTo>
                <a:lnTo>
                  <a:pt x="1620962" y="2881711"/>
                </a:lnTo>
                <a:lnTo>
                  <a:pt x="0" y="2881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33091" y="7349592"/>
            <a:ext cx="2487726" cy="746318"/>
          </a:xfrm>
          <a:custGeom>
            <a:avLst/>
            <a:gdLst/>
            <a:ahLst/>
            <a:cxnLst/>
            <a:rect l="l" t="t" r="r" b="b"/>
            <a:pathLst>
              <a:path w="2487726" h="746318">
                <a:moveTo>
                  <a:pt x="0" y="0"/>
                </a:moveTo>
                <a:lnTo>
                  <a:pt x="2487725" y="0"/>
                </a:lnTo>
                <a:lnTo>
                  <a:pt x="2487725" y="746317"/>
                </a:lnTo>
                <a:lnTo>
                  <a:pt x="0" y="746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3416809" y="508977"/>
            <a:ext cx="12933450" cy="1903169"/>
            <a:chOff x="3416809" y="508977"/>
            <a:chExt cx="12933450" cy="1903169"/>
          </a:xfrm>
        </p:grpSpPr>
        <p:grpSp>
          <p:nvGrpSpPr>
            <p:cNvPr id="4" name="Group 4"/>
            <p:cNvGrpSpPr/>
            <p:nvPr/>
          </p:nvGrpSpPr>
          <p:grpSpPr>
            <a:xfrm>
              <a:off x="3416809" y="668210"/>
              <a:ext cx="12656826" cy="1743936"/>
              <a:chOff x="0" y="0"/>
              <a:chExt cx="3333485" cy="4593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33485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3333485" h="459308">
                    <a:moveTo>
                      <a:pt x="31196" y="0"/>
                    </a:moveTo>
                    <a:lnTo>
                      <a:pt x="3302289" y="0"/>
                    </a:lnTo>
                    <a:cubicBezTo>
                      <a:pt x="3310563" y="0"/>
                      <a:pt x="3318497" y="3287"/>
                      <a:pt x="3324348" y="9137"/>
                    </a:cubicBezTo>
                    <a:cubicBezTo>
                      <a:pt x="3330198" y="14987"/>
                      <a:pt x="3333485" y="22922"/>
                      <a:pt x="3333485" y="31196"/>
                    </a:cubicBezTo>
                    <a:lnTo>
                      <a:pt x="3333485" y="428113"/>
                    </a:lnTo>
                    <a:cubicBezTo>
                      <a:pt x="3333485" y="445341"/>
                      <a:pt x="3319518" y="459308"/>
                      <a:pt x="3302289" y="459308"/>
                    </a:cubicBezTo>
                    <a:lnTo>
                      <a:pt x="31196" y="459308"/>
                    </a:lnTo>
                    <a:cubicBezTo>
                      <a:pt x="13967" y="459308"/>
                      <a:pt x="0" y="445341"/>
                      <a:pt x="0" y="428113"/>
                    </a:cubicBezTo>
                    <a:lnTo>
                      <a:pt x="0" y="31196"/>
                    </a:lnTo>
                    <a:cubicBezTo>
                      <a:pt x="0" y="13967"/>
                      <a:pt x="13967" y="0"/>
                      <a:pt x="311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333485" cy="497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514860" y="508977"/>
              <a:ext cx="12835399" cy="1693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899"/>
                </a:lnSpc>
              </a:pPr>
              <a:r>
                <a:rPr lang="en-US" sz="9928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 rabbit digs a hole.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16809" y="3170537"/>
            <a:ext cx="9384791" cy="5855022"/>
            <a:chOff x="3416809" y="3170537"/>
            <a:chExt cx="9384791" cy="5855022"/>
          </a:xfrm>
        </p:grpSpPr>
        <p:grpSp>
          <p:nvGrpSpPr>
            <p:cNvPr id="42" name="Group 41"/>
            <p:cNvGrpSpPr/>
            <p:nvPr/>
          </p:nvGrpSpPr>
          <p:grpSpPr>
            <a:xfrm>
              <a:off x="3416809" y="3170537"/>
              <a:ext cx="1962482" cy="815732"/>
              <a:chOff x="3425867" y="2877943"/>
              <a:chExt cx="1962482" cy="815732"/>
            </a:xfrm>
            <a:solidFill>
              <a:srgbClr val="FFFF00"/>
            </a:solidFill>
          </p:grpSpPr>
          <p:sp>
            <p:nvSpPr>
              <p:cNvPr id="43" name="Rounded Rectangle 42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Who?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416809" y="4183758"/>
              <a:ext cx="1962482" cy="815732"/>
              <a:chOff x="3425867" y="2877943"/>
              <a:chExt cx="1962482" cy="815732"/>
            </a:xfrm>
            <a:solidFill>
              <a:srgbClr val="FFFF00"/>
            </a:solidFill>
          </p:grpSpPr>
          <p:sp>
            <p:nvSpPr>
              <p:cNvPr id="46" name="Rounded Rectangle 45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What?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416809" y="5193165"/>
              <a:ext cx="1962482" cy="815732"/>
              <a:chOff x="3425867" y="2877943"/>
              <a:chExt cx="1962482" cy="815732"/>
            </a:xfrm>
            <a:solidFill>
              <a:srgbClr val="FFFF00"/>
            </a:solidFill>
          </p:grpSpPr>
          <p:sp>
            <p:nvSpPr>
              <p:cNvPr id="49" name="Rounded Rectangle 48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How?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416809" y="6198719"/>
              <a:ext cx="1962482" cy="815732"/>
              <a:chOff x="3425867" y="2877943"/>
              <a:chExt cx="1962482" cy="815732"/>
            </a:xfrm>
            <a:solidFill>
              <a:srgbClr val="FFFF00"/>
            </a:solidFill>
          </p:grpSpPr>
          <p:sp>
            <p:nvSpPr>
              <p:cNvPr id="52" name="Rounded Rectangle 51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Where?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430664" y="7204273"/>
              <a:ext cx="1962482" cy="815732"/>
              <a:chOff x="3425867" y="2877943"/>
              <a:chExt cx="1962482" cy="815732"/>
            </a:xfrm>
            <a:solidFill>
              <a:srgbClr val="FFFF00"/>
            </a:solidFill>
          </p:grpSpPr>
          <p:sp>
            <p:nvSpPr>
              <p:cNvPr id="55" name="Rounded Rectangle 54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When?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416809" y="8209827"/>
              <a:ext cx="1962482" cy="815732"/>
              <a:chOff x="3412012" y="2937225"/>
              <a:chExt cx="1962482" cy="815732"/>
            </a:xfrm>
            <a:solidFill>
              <a:srgbClr val="FFFF00"/>
            </a:solidFill>
          </p:grpSpPr>
          <p:sp>
            <p:nvSpPr>
              <p:cNvPr id="58" name="Rounded Rectangle 57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542858" y="3089625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Why?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147587" y="3170537"/>
              <a:ext cx="2310611" cy="815732"/>
              <a:chOff x="3425867" y="2877943"/>
              <a:chExt cx="1012851" cy="815732"/>
            </a:xfrm>
            <a:solidFill>
              <a:srgbClr val="FFFF00"/>
            </a:solidFill>
          </p:grpSpPr>
          <p:sp>
            <p:nvSpPr>
              <p:cNvPr id="61" name="Rounded Rectangle 60"/>
              <p:cNvSpPr/>
              <p:nvPr/>
            </p:nvSpPr>
            <p:spPr>
              <a:xfrm>
                <a:off x="3425867" y="2877943"/>
                <a:ext cx="1012851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537941" y="3027282"/>
                <a:ext cx="894869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A rabbit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7" name="Rounded Rectangle 66"/>
            <p:cNvSpPr/>
            <p:nvPr/>
          </p:nvSpPr>
          <p:spPr>
            <a:xfrm>
              <a:off x="6161444" y="5203886"/>
              <a:ext cx="6640156" cy="81573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6147587" y="4183758"/>
              <a:ext cx="1472411" cy="815732"/>
              <a:chOff x="3425867" y="2877943"/>
              <a:chExt cx="645428" cy="815732"/>
            </a:xfrm>
            <a:solidFill>
              <a:srgbClr val="FFFF00"/>
            </a:solidFill>
          </p:grpSpPr>
          <p:sp>
            <p:nvSpPr>
              <p:cNvPr id="64" name="Rounded Rectangle 63"/>
              <p:cNvSpPr/>
              <p:nvPr/>
            </p:nvSpPr>
            <p:spPr>
              <a:xfrm>
                <a:off x="3425867" y="2877943"/>
                <a:ext cx="645428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542858" y="2993421"/>
                <a:ext cx="528437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digs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6147589" y="6198719"/>
              <a:ext cx="2920212" cy="815732"/>
              <a:chOff x="3425867" y="2877943"/>
              <a:chExt cx="1962482" cy="815732"/>
            </a:xfrm>
            <a:solidFill>
              <a:srgbClr val="FFFF00"/>
            </a:solidFill>
          </p:grpSpPr>
          <p:sp>
            <p:nvSpPr>
              <p:cNvPr id="70" name="Rounded Rectangle 69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the park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161444" y="7204273"/>
              <a:ext cx="2740282" cy="815732"/>
              <a:chOff x="3425867" y="2877943"/>
              <a:chExt cx="1962482" cy="815732"/>
            </a:xfrm>
            <a:solidFill>
              <a:srgbClr val="FFFF00"/>
            </a:solidFill>
          </p:grpSpPr>
          <p:sp>
            <p:nvSpPr>
              <p:cNvPr id="73" name="Rounded Rectangle 72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autumn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6147590" y="8209827"/>
              <a:ext cx="3377411" cy="815732"/>
              <a:chOff x="3412012" y="2937225"/>
              <a:chExt cx="1728495" cy="815732"/>
            </a:xfrm>
            <a:solidFill>
              <a:srgbClr val="FFFF00"/>
            </a:solidFill>
          </p:grpSpPr>
          <p:sp>
            <p:nvSpPr>
              <p:cNvPr id="76" name="Rounded Rectangle 75"/>
              <p:cNvSpPr/>
              <p:nvPr/>
            </p:nvSpPr>
            <p:spPr>
              <a:xfrm>
                <a:off x="3412012" y="2937225"/>
                <a:ext cx="1728495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542859" y="2993421"/>
                <a:ext cx="1480655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to stay warm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403260" y="5319364"/>
              <a:ext cx="62984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Comic Sans MS" panose="030F0702030302020204" pitchFamily="66" charset="0"/>
                </a:rPr>
                <a:t>quickly</a:t>
              </a:r>
              <a:r>
                <a:rPr lang="en-US" sz="3200" dirty="0" smtClean="0">
                  <a:latin typeface="Comic Sans MS" panose="030F0702030302020204" pitchFamily="66" charset="0"/>
                </a:rPr>
                <a:t>/ </a:t>
              </a:r>
              <a:r>
                <a:rPr lang="en-US" sz="3200" b="1" dirty="0" smtClean="0">
                  <a:latin typeface="Comic Sans MS" panose="030F0702030302020204" pitchFamily="66" charset="0"/>
                </a:rPr>
                <a:t>slowly</a:t>
              </a:r>
              <a:r>
                <a:rPr lang="en-US" sz="3200" dirty="0" smtClean="0">
                  <a:latin typeface="Comic Sans MS" panose="030F0702030302020204" pitchFamily="66" charset="0"/>
                </a:rPr>
                <a:t>/ </a:t>
              </a:r>
              <a:r>
                <a:rPr lang="en-US" sz="3200" b="1" dirty="0" smtClean="0">
                  <a:latin typeface="Comic Sans MS" panose="030F0702030302020204" pitchFamily="66" charset="0"/>
                </a:rPr>
                <a:t>enthusiastically</a:t>
              </a:r>
              <a:endParaRPr lang="en-US" sz="3200" b="1" dirty="0"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1" t="-2037" r="-1748" b="-394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970502" y="6065277"/>
            <a:ext cx="1034208" cy="1838592"/>
          </a:xfrm>
          <a:custGeom>
            <a:avLst/>
            <a:gdLst/>
            <a:ahLst/>
            <a:cxnLst/>
            <a:rect l="l" t="t" r="r" b="b"/>
            <a:pathLst>
              <a:path w="1034208" h="1838592">
                <a:moveTo>
                  <a:pt x="0" y="0"/>
                </a:moveTo>
                <a:lnTo>
                  <a:pt x="1034208" y="0"/>
                </a:lnTo>
                <a:lnTo>
                  <a:pt x="1034208" y="1838592"/>
                </a:lnTo>
                <a:lnTo>
                  <a:pt x="0" y="183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990600" y="472707"/>
            <a:ext cx="16306800" cy="1981200"/>
            <a:chOff x="1127041" y="435797"/>
            <a:chExt cx="16306800" cy="1981200"/>
          </a:xfrm>
        </p:grpSpPr>
        <p:sp>
          <p:nvSpPr>
            <p:cNvPr id="4" name="Rounded Rectangle 3"/>
            <p:cNvSpPr/>
            <p:nvPr/>
          </p:nvSpPr>
          <p:spPr>
            <a:xfrm>
              <a:off x="1127041" y="435797"/>
              <a:ext cx="16306800" cy="1981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23559" y="491847"/>
              <a:ext cx="15713764" cy="186910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839"/>
                </a:lnSpc>
              </a:pPr>
              <a:endParaRPr lang="en-US" sz="5646" b="1" spc="-152" dirty="0" smtClean="0">
                <a:solidFill>
                  <a:srgbClr val="000000"/>
                </a:solidFill>
                <a:latin typeface="Comic Sans MS" panose="030F0702030302020204" pitchFamily="66" charset="0"/>
                <a:ea typeface="Fredoka"/>
                <a:cs typeface="Fredoka"/>
                <a:sym typeface="Fredoka"/>
              </a:endParaRPr>
            </a:p>
            <a:p>
              <a:pPr algn="ctr">
                <a:spcBef>
                  <a:spcPts val="50"/>
                </a:spcBef>
                <a:spcAft>
                  <a:spcPts val="50"/>
                </a:spcAft>
              </a:pPr>
              <a:r>
                <a:rPr lang="en-US" sz="5646" b="1" spc="-152" dirty="0" smtClean="0">
                  <a:solidFill>
                    <a:srgbClr val="000000"/>
                  </a:solidFill>
                  <a:latin typeface="Comic Sans MS" panose="030F0702030302020204" pitchFamily="66" charset="0"/>
                  <a:ea typeface="Fredoka"/>
                  <a:cs typeface="Fredoka"/>
                  <a:sym typeface="Fredoka"/>
                </a:rPr>
                <a:t>Can </a:t>
              </a:r>
              <a:r>
                <a:rPr lang="en-US" sz="5646" b="1" spc="-152" dirty="0">
                  <a:solidFill>
                    <a:srgbClr val="000000"/>
                  </a:solidFill>
                  <a:latin typeface="Comic Sans MS" panose="030F0702030302020204" pitchFamily="66" charset="0"/>
                  <a:ea typeface="Fredoka"/>
                  <a:cs typeface="Fredoka"/>
                  <a:sym typeface="Fredoka"/>
                </a:rPr>
                <a:t>you find out the answers to the questions</a:t>
              </a:r>
              <a:r>
                <a:rPr lang="en-US" sz="5646" b="1" spc="-152" dirty="0" smtClean="0">
                  <a:solidFill>
                    <a:srgbClr val="000000"/>
                  </a:solidFill>
                  <a:latin typeface="Comic Sans MS" panose="030F0702030302020204" pitchFamily="66" charset="0"/>
                  <a:ea typeface="Fredoka"/>
                  <a:cs typeface="Fredoka"/>
                  <a:sym typeface="Fredoka"/>
                </a:rPr>
                <a:t>?</a:t>
              </a:r>
            </a:p>
            <a:p>
              <a:pPr algn="just">
                <a:lnSpc>
                  <a:spcPts val="3839"/>
                </a:lnSpc>
              </a:pPr>
              <a:endParaRPr lang="en-US" sz="5646" b="1" spc="-152" dirty="0">
                <a:solidFill>
                  <a:srgbClr val="000000"/>
                </a:solidFill>
                <a:latin typeface="Comic Sans MS" panose="030F0702030302020204" pitchFamily="66" charset="0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84073" y="3701067"/>
            <a:ext cx="15544800" cy="4806934"/>
            <a:chOff x="1592523" y="3218119"/>
            <a:chExt cx="15544800" cy="4806934"/>
          </a:xfrm>
        </p:grpSpPr>
        <p:sp>
          <p:nvSpPr>
            <p:cNvPr id="32" name="Rounded Rectangle 31"/>
            <p:cNvSpPr/>
            <p:nvPr/>
          </p:nvSpPr>
          <p:spPr>
            <a:xfrm>
              <a:off x="1592523" y="3313834"/>
              <a:ext cx="15544800" cy="4711219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286000" y="7473701"/>
              <a:ext cx="2667000" cy="346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words count: 24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6027" y="3218119"/>
              <a:ext cx="15152846" cy="4250817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4"/>
                </a:lnSpc>
              </a:pPr>
              <a:r>
                <a:rPr lang="en-US" sz="5600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The furry pink rabbit digs a deep burrow quickly in autumn in the park to hide his food and stay warm in winter.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1" t="-2037" r="-1748" b="-394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67577" y="2689145"/>
            <a:ext cx="15152846" cy="5559186"/>
            <a:chOff x="1567577" y="2325830"/>
            <a:chExt cx="15152846" cy="5559186"/>
          </a:xfrm>
        </p:grpSpPr>
        <p:grpSp>
          <p:nvGrpSpPr>
            <p:cNvPr id="4" name="Group 3"/>
            <p:cNvGrpSpPr/>
            <p:nvPr/>
          </p:nvGrpSpPr>
          <p:grpSpPr>
            <a:xfrm>
              <a:off x="1567577" y="2325830"/>
              <a:ext cx="15152846" cy="5559186"/>
              <a:chOff x="1567577" y="2408587"/>
              <a:chExt cx="15152846" cy="5559186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684540" y="2408587"/>
                <a:ext cx="14885052" cy="555918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567577" y="2960186"/>
                <a:ext cx="15152846" cy="42508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424"/>
                  </a:lnSpc>
                </a:pPr>
                <a:r>
                  <a:rPr lang="en-US" sz="5600" b="1" dirty="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The furry pink rabbit digs a deep burrow quickly in autumn in the park to hide his food and stay warm in winter. </a:t>
                </a: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2514600" y="7276565"/>
                <a:ext cx="1903095" cy="32309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en-US" sz="1899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words count: 24</a:t>
                </a: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795466" y="4558851"/>
              <a:ext cx="1189039" cy="292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80641" y="3117030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who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677400" y="3117030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what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993116" y="4590753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how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553200" y="4603263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when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042291" y="4585714"/>
              <a:ext cx="1189039" cy="269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  <a:r>
                <a:rPr lang="en-US" sz="3022" spc="-81" dirty="0">
                  <a:solidFill>
                    <a:srgbClr val="FF0000"/>
                  </a:solidFill>
                  <a:latin typeface="Fredoka"/>
                  <a:ea typeface="Fredoka"/>
                  <a:cs typeface="Fredoka"/>
                  <a:sym typeface="Fredoka"/>
                </a:rPr>
                <a:t>where</a:t>
              </a:r>
            </a:p>
          </p:txBody>
        </p:sp>
      </p:grpSp>
      <p:sp>
        <p:nvSpPr>
          <p:cNvPr id="3" name="Freeform 3"/>
          <p:cNvSpPr/>
          <p:nvPr/>
        </p:nvSpPr>
        <p:spPr>
          <a:xfrm>
            <a:off x="13911385" y="7056175"/>
            <a:ext cx="1034208" cy="1838592"/>
          </a:xfrm>
          <a:custGeom>
            <a:avLst/>
            <a:gdLst/>
            <a:ahLst/>
            <a:cxnLst/>
            <a:rect l="l" t="t" r="r" b="b"/>
            <a:pathLst>
              <a:path w="1034208" h="1838592">
                <a:moveTo>
                  <a:pt x="0" y="0"/>
                </a:moveTo>
                <a:lnTo>
                  <a:pt x="1034208" y="0"/>
                </a:lnTo>
                <a:lnTo>
                  <a:pt x="1034208" y="1838592"/>
                </a:lnTo>
                <a:lnTo>
                  <a:pt x="0" y="183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549" t="-5993" r="-2549" b="-1428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94153" y="2415017"/>
            <a:ext cx="4554292" cy="5456965"/>
          </a:xfrm>
          <a:custGeom>
            <a:avLst/>
            <a:gdLst/>
            <a:ahLst/>
            <a:cxnLst/>
            <a:rect l="l" t="t" r="r" b="b"/>
            <a:pathLst>
              <a:path w="4554292" h="5456965">
                <a:moveTo>
                  <a:pt x="0" y="0"/>
                </a:moveTo>
                <a:lnTo>
                  <a:pt x="4554292" y="0"/>
                </a:lnTo>
                <a:lnTo>
                  <a:pt x="4554292" y="5456966"/>
                </a:lnTo>
                <a:lnTo>
                  <a:pt x="0" y="545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699592" y="7286179"/>
            <a:ext cx="12805561" cy="1584347"/>
            <a:chOff x="883667" y="7422453"/>
            <a:chExt cx="12805561" cy="1827960"/>
          </a:xfrm>
        </p:grpSpPr>
        <p:grpSp>
          <p:nvGrpSpPr>
            <p:cNvPr id="4" name="Group 4"/>
            <p:cNvGrpSpPr/>
            <p:nvPr/>
          </p:nvGrpSpPr>
          <p:grpSpPr>
            <a:xfrm>
              <a:off x="883667" y="7506477"/>
              <a:ext cx="12805561" cy="1743936"/>
              <a:chOff x="0" y="0"/>
              <a:chExt cx="3372658" cy="4593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72658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3372658" h="459308">
                    <a:moveTo>
                      <a:pt x="30833" y="0"/>
                    </a:moveTo>
                    <a:lnTo>
                      <a:pt x="3341825" y="0"/>
                    </a:lnTo>
                    <a:cubicBezTo>
                      <a:pt x="3350002" y="0"/>
                      <a:pt x="3357845" y="3249"/>
                      <a:pt x="3363627" y="9031"/>
                    </a:cubicBezTo>
                    <a:cubicBezTo>
                      <a:pt x="3369409" y="14813"/>
                      <a:pt x="3372658" y="22656"/>
                      <a:pt x="3372658" y="30833"/>
                    </a:cubicBezTo>
                    <a:lnTo>
                      <a:pt x="3372658" y="428475"/>
                    </a:lnTo>
                    <a:cubicBezTo>
                      <a:pt x="3372658" y="436652"/>
                      <a:pt x="3369409" y="444495"/>
                      <a:pt x="3363627" y="450277"/>
                    </a:cubicBezTo>
                    <a:cubicBezTo>
                      <a:pt x="3357845" y="456060"/>
                      <a:pt x="3350002" y="459308"/>
                      <a:pt x="3341825" y="459308"/>
                    </a:cubicBezTo>
                    <a:lnTo>
                      <a:pt x="30833" y="459308"/>
                    </a:lnTo>
                    <a:cubicBezTo>
                      <a:pt x="22656" y="459308"/>
                      <a:pt x="14813" y="456060"/>
                      <a:pt x="9031" y="450277"/>
                    </a:cubicBezTo>
                    <a:cubicBezTo>
                      <a:pt x="3249" y="444495"/>
                      <a:pt x="0" y="436652"/>
                      <a:pt x="0" y="428475"/>
                    </a:cubicBezTo>
                    <a:lnTo>
                      <a:pt x="0" y="30833"/>
                    </a:lnTo>
                    <a:cubicBezTo>
                      <a:pt x="0" y="22656"/>
                      <a:pt x="3249" y="14813"/>
                      <a:pt x="9031" y="9031"/>
                    </a:cubicBezTo>
                    <a:cubicBezTo>
                      <a:pt x="14813" y="3249"/>
                      <a:pt x="22656" y="0"/>
                      <a:pt x="3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372658" cy="497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70167" y="7422453"/>
              <a:ext cx="12719060" cy="1786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739"/>
                </a:lnSpc>
              </a:pPr>
              <a:r>
                <a:rPr lang="en-US" sz="9099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The bear was snoring.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336207" y="1177445"/>
            <a:ext cx="1976337" cy="5855022"/>
            <a:chOff x="13336207" y="1177445"/>
            <a:chExt cx="1976337" cy="5855022"/>
          </a:xfrm>
        </p:grpSpPr>
        <p:grpSp>
          <p:nvGrpSpPr>
            <p:cNvPr id="39" name="Group 38"/>
            <p:cNvGrpSpPr/>
            <p:nvPr/>
          </p:nvGrpSpPr>
          <p:grpSpPr>
            <a:xfrm>
              <a:off x="13336207" y="1177445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40" name="Rounded Rectangle 39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Who?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3336207" y="2190666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43" name="Rounded Rectangle 42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What?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3336207" y="3200073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46" name="Rounded Rectangle 45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How?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13336207" y="4205627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49" name="Rounded Rectangle 48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Where?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13350062" y="5211181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52" name="Rounded Rectangle 51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When?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3336207" y="6216735"/>
              <a:ext cx="1962482" cy="815732"/>
              <a:chOff x="3412012" y="2937225"/>
              <a:chExt cx="1962482" cy="815732"/>
            </a:xfrm>
            <a:solidFill>
              <a:schemeClr val="bg1"/>
            </a:solidFill>
          </p:grpSpPr>
          <p:sp>
            <p:nvSpPr>
              <p:cNvPr id="55" name="Rounded Rectangle 54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Why?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549" t="-5993" r="-2549" b="-1428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94153" y="2415017"/>
            <a:ext cx="4554292" cy="5456965"/>
          </a:xfrm>
          <a:custGeom>
            <a:avLst/>
            <a:gdLst/>
            <a:ahLst/>
            <a:cxnLst/>
            <a:rect l="l" t="t" r="r" b="b"/>
            <a:pathLst>
              <a:path w="4554292" h="5456965">
                <a:moveTo>
                  <a:pt x="0" y="0"/>
                </a:moveTo>
                <a:lnTo>
                  <a:pt x="4554292" y="0"/>
                </a:lnTo>
                <a:lnTo>
                  <a:pt x="4554292" y="5456966"/>
                </a:lnTo>
                <a:lnTo>
                  <a:pt x="0" y="545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8" name="Group 57"/>
          <p:cNvGrpSpPr/>
          <p:nvPr/>
        </p:nvGrpSpPr>
        <p:grpSpPr>
          <a:xfrm>
            <a:off x="657595" y="7268897"/>
            <a:ext cx="12805561" cy="1548181"/>
            <a:chOff x="883667" y="7422452"/>
            <a:chExt cx="12805561" cy="1548181"/>
          </a:xfrm>
        </p:grpSpPr>
        <p:grpSp>
          <p:nvGrpSpPr>
            <p:cNvPr id="4" name="Group 4"/>
            <p:cNvGrpSpPr/>
            <p:nvPr/>
          </p:nvGrpSpPr>
          <p:grpSpPr>
            <a:xfrm>
              <a:off x="883667" y="7506477"/>
              <a:ext cx="12805561" cy="1461885"/>
              <a:chOff x="0" y="0"/>
              <a:chExt cx="3372658" cy="4593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72658" cy="459308"/>
              </a:xfrm>
              <a:custGeom>
                <a:avLst/>
                <a:gdLst/>
                <a:ahLst/>
                <a:cxnLst/>
                <a:rect l="l" t="t" r="r" b="b"/>
                <a:pathLst>
                  <a:path w="3372658" h="459308">
                    <a:moveTo>
                      <a:pt x="30833" y="0"/>
                    </a:moveTo>
                    <a:lnTo>
                      <a:pt x="3341825" y="0"/>
                    </a:lnTo>
                    <a:cubicBezTo>
                      <a:pt x="3350002" y="0"/>
                      <a:pt x="3357845" y="3249"/>
                      <a:pt x="3363627" y="9031"/>
                    </a:cubicBezTo>
                    <a:cubicBezTo>
                      <a:pt x="3369409" y="14813"/>
                      <a:pt x="3372658" y="22656"/>
                      <a:pt x="3372658" y="30833"/>
                    </a:cubicBezTo>
                    <a:lnTo>
                      <a:pt x="3372658" y="428475"/>
                    </a:lnTo>
                    <a:cubicBezTo>
                      <a:pt x="3372658" y="436652"/>
                      <a:pt x="3369409" y="444495"/>
                      <a:pt x="3363627" y="450277"/>
                    </a:cubicBezTo>
                    <a:cubicBezTo>
                      <a:pt x="3357845" y="456060"/>
                      <a:pt x="3350002" y="459308"/>
                      <a:pt x="3341825" y="459308"/>
                    </a:cubicBezTo>
                    <a:lnTo>
                      <a:pt x="30833" y="459308"/>
                    </a:lnTo>
                    <a:cubicBezTo>
                      <a:pt x="22656" y="459308"/>
                      <a:pt x="14813" y="456060"/>
                      <a:pt x="9031" y="450277"/>
                    </a:cubicBezTo>
                    <a:cubicBezTo>
                      <a:pt x="3249" y="444495"/>
                      <a:pt x="0" y="436652"/>
                      <a:pt x="0" y="428475"/>
                    </a:cubicBezTo>
                    <a:lnTo>
                      <a:pt x="0" y="30833"/>
                    </a:lnTo>
                    <a:cubicBezTo>
                      <a:pt x="0" y="22656"/>
                      <a:pt x="3249" y="14813"/>
                      <a:pt x="9031" y="9031"/>
                    </a:cubicBezTo>
                    <a:cubicBezTo>
                      <a:pt x="14813" y="3249"/>
                      <a:pt x="22656" y="0"/>
                      <a:pt x="3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372658" cy="497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70167" y="7422452"/>
              <a:ext cx="12719060" cy="154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739"/>
                </a:lnSpc>
              </a:pPr>
              <a:r>
                <a:rPr lang="en-US" sz="9099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The bear was snoring.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68158" y="1007694"/>
            <a:ext cx="7409991" cy="5855022"/>
            <a:chOff x="7906207" y="1029622"/>
            <a:chExt cx="7409991" cy="5855022"/>
          </a:xfrm>
        </p:grpSpPr>
        <p:grpSp>
          <p:nvGrpSpPr>
            <p:cNvPr id="22" name="Group 21"/>
            <p:cNvGrpSpPr/>
            <p:nvPr/>
          </p:nvGrpSpPr>
          <p:grpSpPr>
            <a:xfrm>
              <a:off x="7906207" y="1029622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23" name="Rounded Rectangle 22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Who?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906207" y="2042843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26" name="Rounded Rectangle 25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What?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906207" y="3052250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29" name="Rounded Rectangle 28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How?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906207" y="4057804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32" name="Rounded Rectangle 31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Where?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920062" y="5063358"/>
              <a:ext cx="196248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35" name="Rounded Rectangle 34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When?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906207" y="6068912"/>
              <a:ext cx="1962482" cy="815732"/>
              <a:chOff x="3412012" y="2937225"/>
              <a:chExt cx="1962482" cy="815732"/>
            </a:xfrm>
            <a:solidFill>
              <a:schemeClr val="bg1"/>
            </a:solidFill>
          </p:grpSpPr>
          <p:sp>
            <p:nvSpPr>
              <p:cNvPr id="38" name="Rounded Rectangle 37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Comic Sans MS" panose="030F0702030302020204" pitchFamily="66" charset="0"/>
                  </a:rPr>
                  <a:t>Why?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1521368" y="1029622"/>
              <a:ext cx="1941787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41" name="Rounded Rectangle 40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A bear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1521368" y="2042843"/>
              <a:ext cx="1941787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44" name="Rounded Rectangle 43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snoring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1521368" y="3052250"/>
              <a:ext cx="1941787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47" name="Rounded Rectangle 46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loudly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521368" y="4057804"/>
              <a:ext cx="2423232" cy="815732"/>
              <a:chOff x="3425867" y="2877943"/>
              <a:chExt cx="1962482" cy="815732"/>
            </a:xfrm>
            <a:solidFill>
              <a:schemeClr val="bg1"/>
            </a:solidFill>
          </p:grpSpPr>
          <p:sp>
            <p:nvSpPr>
              <p:cNvPr id="50" name="Rounded Rectangle 49"/>
              <p:cNvSpPr/>
              <p:nvPr/>
            </p:nvSpPr>
            <p:spPr>
              <a:xfrm>
                <a:off x="3425867" y="2877943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a cave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1535223" y="5063358"/>
              <a:ext cx="3780975" cy="815732"/>
              <a:chOff x="3425867" y="2877943"/>
              <a:chExt cx="1886444" cy="815732"/>
            </a:xfrm>
            <a:solidFill>
              <a:schemeClr val="bg1"/>
            </a:solidFill>
          </p:grpSpPr>
          <p:sp>
            <p:nvSpPr>
              <p:cNvPr id="53" name="Rounded Rectangle 52"/>
              <p:cNvSpPr/>
              <p:nvPr/>
            </p:nvSpPr>
            <p:spPr>
              <a:xfrm>
                <a:off x="3425867" y="2877943"/>
                <a:ext cx="1886444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491029" y="3017489"/>
                <a:ext cx="1733881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in the afternoon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1521368" y="6068912"/>
              <a:ext cx="2956632" cy="815732"/>
              <a:chOff x="3412012" y="2937225"/>
              <a:chExt cx="1962482" cy="815732"/>
            </a:xfrm>
            <a:solidFill>
              <a:schemeClr val="bg1"/>
            </a:solidFill>
          </p:grpSpPr>
          <p:sp>
            <p:nvSpPr>
              <p:cNvPr id="56" name="Rounded Rectangle 55"/>
              <p:cNvSpPr/>
              <p:nvPr/>
            </p:nvSpPr>
            <p:spPr>
              <a:xfrm>
                <a:off x="3412012" y="2937225"/>
                <a:ext cx="1962482" cy="8157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542858" y="2993421"/>
                <a:ext cx="1733882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Comic Sans MS" panose="030F0702030302020204" pitchFamily="66" charset="0"/>
                  </a:rPr>
                  <a:t>He is tired</a:t>
                </a:r>
                <a:endParaRPr lang="en-US" sz="3200" b="1" dirty="0">
                  <a:latin typeface="Comic Sans MS" panose="030F0702030302020204" pitchFamily="66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549" t="-5993" r="-2549" b="-1428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04501" y="766975"/>
            <a:ext cx="16367032" cy="1673028"/>
            <a:chOff x="1028702" y="578044"/>
            <a:chExt cx="16095772" cy="1673028"/>
          </a:xfrm>
        </p:grpSpPr>
        <p:sp>
          <p:nvSpPr>
            <p:cNvPr id="22" name="Rounded Rectangle 21"/>
            <p:cNvSpPr/>
            <p:nvPr/>
          </p:nvSpPr>
          <p:spPr>
            <a:xfrm>
              <a:off x="1028702" y="578044"/>
              <a:ext cx="16095772" cy="16571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56147" y="1228804"/>
              <a:ext cx="15440881" cy="102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5646" b="1" spc="-152" dirty="0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Can you find out the answers to the questions?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40130" y="2975773"/>
            <a:ext cx="16095772" cy="4622412"/>
            <a:chOff x="884684" y="2718497"/>
            <a:chExt cx="16095772" cy="4622412"/>
          </a:xfrm>
        </p:grpSpPr>
        <p:sp>
          <p:nvSpPr>
            <p:cNvPr id="23" name="Rounded Rectangle 22"/>
            <p:cNvSpPr/>
            <p:nvPr/>
          </p:nvSpPr>
          <p:spPr>
            <a:xfrm>
              <a:off x="884684" y="2718497"/>
              <a:ext cx="16095772" cy="462241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00164" y="2806884"/>
              <a:ext cx="15152846" cy="4119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32"/>
                </a:lnSpc>
              </a:pPr>
              <a:r>
                <a:rPr lang="en-US" sz="5600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The ferocious bear was snoring loudly in a deep, gloomy cave in the afternoon after his lunch because he was too tired.</a:t>
              </a:r>
            </a:p>
          </p:txBody>
        </p:sp>
      </p:grpSp>
      <p:sp>
        <p:nvSpPr>
          <p:cNvPr id="3" name="Freeform 3"/>
          <p:cNvSpPr/>
          <p:nvPr/>
        </p:nvSpPr>
        <p:spPr>
          <a:xfrm>
            <a:off x="9288016" y="7281841"/>
            <a:ext cx="1855525" cy="2223295"/>
          </a:xfrm>
          <a:custGeom>
            <a:avLst/>
            <a:gdLst/>
            <a:ahLst/>
            <a:cxnLst/>
            <a:rect l="l" t="t" r="r" b="b"/>
            <a:pathLst>
              <a:path w="1855525" h="2223295">
                <a:moveTo>
                  <a:pt x="0" y="0"/>
                </a:moveTo>
                <a:lnTo>
                  <a:pt x="1855525" y="0"/>
                </a:lnTo>
                <a:lnTo>
                  <a:pt x="1855525" y="2223295"/>
                </a:lnTo>
                <a:lnTo>
                  <a:pt x="0" y="222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380</Words>
  <Application>Microsoft Office PowerPoint</Application>
  <PresentationFormat>Custom</PresentationFormat>
  <Paragraphs>102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Open Sans Bold</vt:lpstr>
      <vt:lpstr>Kollektif Bold</vt:lpstr>
      <vt:lpstr>Poppins</vt:lpstr>
      <vt:lpstr>Fredoka</vt:lpstr>
      <vt:lpstr>Handyman</vt:lpstr>
      <vt:lpstr>Canva Sans</vt:lpstr>
      <vt:lpstr>Arial Rounded MT Bold</vt:lpstr>
      <vt:lpstr>Calibri</vt:lpstr>
      <vt:lpstr>Comic Sans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Expanded Sentences</dc:title>
  <dc:creator>User</dc:creator>
  <cp:lastModifiedBy>hp</cp:lastModifiedBy>
  <cp:revision>157</cp:revision>
  <dcterms:created xsi:type="dcterms:W3CDTF">2006-08-16T00:00:00Z</dcterms:created>
  <dcterms:modified xsi:type="dcterms:W3CDTF">2025-10-02T08:14:20Z</dcterms:modified>
  <dc:identifier>DAGn4suZbrI</dc:identifier>
</cp:coreProperties>
</file>